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G" ContentType="image/gif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2" r:id="rId1"/>
  </p:sldMasterIdLst>
  <p:handoutMasterIdLst>
    <p:handoutMasterId r:id="rId18"/>
  </p:handoutMasterIdLst>
  <p:sldIdLst>
    <p:sldId id="272" r:id="rId2"/>
    <p:sldId id="298" r:id="rId3"/>
    <p:sldId id="291" r:id="rId4"/>
    <p:sldId id="303" r:id="rId5"/>
    <p:sldId id="304" r:id="rId6"/>
    <p:sldId id="297" r:id="rId7"/>
    <p:sldId id="296" r:id="rId8"/>
    <p:sldId id="295" r:id="rId9"/>
    <p:sldId id="294" r:id="rId10"/>
    <p:sldId id="293" r:id="rId11"/>
    <p:sldId id="292" r:id="rId12"/>
    <p:sldId id="305" r:id="rId13"/>
    <p:sldId id="299" r:id="rId14"/>
    <p:sldId id="300" r:id="rId15"/>
    <p:sldId id="301" r:id="rId16"/>
    <p:sldId id="306" r:id="rId17"/>
  </p:sldIdLst>
  <p:sldSz cx="12192000" cy="9144000"/>
  <p:notesSz cx="7023100" cy="9309100"/>
  <p:defaultTextStyle>
    <a:defPPr>
      <a:defRPr lang="en-US"/>
    </a:defPPr>
    <a:lvl1pPr marL="0" algn="l" defTabSz="1192835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96417" algn="l" defTabSz="1192835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92835" algn="l" defTabSz="1192835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89252" algn="l" defTabSz="1192835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385670" algn="l" defTabSz="1192835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982087" algn="l" defTabSz="1192835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578504" algn="l" defTabSz="1192835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174922" algn="l" defTabSz="1192835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771339" algn="l" defTabSz="1192835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07DA47F4-4516-A547-9F35-3016998A330E}">
          <p14:sldIdLst>
            <p14:sldId id="272"/>
            <p14:sldId id="298"/>
            <p14:sldId id="291"/>
            <p14:sldId id="303"/>
            <p14:sldId id="304"/>
            <p14:sldId id="297"/>
            <p14:sldId id="296"/>
            <p14:sldId id="295"/>
            <p14:sldId id="294"/>
            <p14:sldId id="293"/>
            <p14:sldId id="292"/>
            <p14:sldId id="305"/>
            <p14:sldId id="299"/>
            <p14:sldId id="300"/>
            <p14:sldId id="301"/>
            <p14:sldId id="30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CCAD"/>
    <a:srgbClr val="4ECCA7"/>
    <a:srgbClr val="55A3C5"/>
    <a:srgbClr val="40D29E"/>
    <a:srgbClr val="37CB9B"/>
    <a:srgbClr val="519EC2"/>
    <a:srgbClr val="E6E6E6"/>
    <a:srgbClr val="2686C2"/>
    <a:srgbClr val="59CEEC"/>
    <a:srgbClr val="2CC1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87" d="100"/>
          <a:sy n="87" d="100"/>
        </p:scale>
        <p:origin x="1512" y="96"/>
      </p:cViewPr>
      <p:guideLst>
        <p:guide orient="horz" pos="288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634" y="-102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>
              <a:defRPr sz="1200"/>
            </a:lvl1pPr>
          </a:lstStyle>
          <a:p>
            <a:fld id="{608D302D-5F59-4763-A1BD-1DD29BA401D3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>
              <a:defRPr sz="1200"/>
            </a:lvl1pPr>
          </a:lstStyle>
          <a:p>
            <a:fld id="{00D5A8E4-2563-4A41-93C5-4054FF1F51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0174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-15591"/>
            <a:ext cx="7162800" cy="9159591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0" y="-35899"/>
            <a:ext cx="6096000" cy="9189720"/>
          </a:xfrm>
          <a:prstGeom prst="rect">
            <a:avLst/>
          </a:prstGeom>
          <a:gradFill flip="none" rotWithShape="1">
            <a:gsLst>
              <a:gs pos="48000">
                <a:srgbClr val="6269D0"/>
              </a:gs>
              <a:gs pos="0">
                <a:srgbClr val="599AD0"/>
              </a:gs>
              <a:gs pos="100000">
                <a:srgbClr val="6E337F"/>
              </a:gs>
            </a:gsLst>
            <a:lin ang="3408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 userDrawn="1"/>
        </p:nvSpPr>
        <p:spPr>
          <a:xfrm>
            <a:off x="1066800" y="1676400"/>
            <a:ext cx="5513832" cy="5522976"/>
          </a:xfrm>
          <a:custGeom>
            <a:avLst/>
            <a:gdLst>
              <a:gd name="connsiteX0" fmla="*/ 118872 w 5513832"/>
              <a:gd name="connsiteY0" fmla="*/ 118872 h 5522976"/>
              <a:gd name="connsiteX1" fmla="*/ 118872 w 5513832"/>
              <a:gd name="connsiteY1" fmla="*/ 5404104 h 5522976"/>
              <a:gd name="connsiteX2" fmla="*/ 5404104 w 5513832"/>
              <a:gd name="connsiteY2" fmla="*/ 5404104 h 5522976"/>
              <a:gd name="connsiteX3" fmla="*/ 5404104 w 5513832"/>
              <a:gd name="connsiteY3" fmla="*/ 118872 h 5522976"/>
              <a:gd name="connsiteX4" fmla="*/ 0 w 5513832"/>
              <a:gd name="connsiteY4" fmla="*/ 0 h 5522976"/>
              <a:gd name="connsiteX5" fmla="*/ 5513832 w 5513832"/>
              <a:gd name="connsiteY5" fmla="*/ 0 h 5522976"/>
              <a:gd name="connsiteX6" fmla="*/ 5513832 w 5513832"/>
              <a:gd name="connsiteY6" fmla="*/ 5522976 h 5522976"/>
              <a:gd name="connsiteX7" fmla="*/ 0 w 5513832"/>
              <a:gd name="connsiteY7" fmla="*/ 5522976 h 5522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3832" h="5522976">
                <a:moveTo>
                  <a:pt x="118872" y="118872"/>
                </a:moveTo>
                <a:lnTo>
                  <a:pt x="118872" y="5404104"/>
                </a:lnTo>
                <a:lnTo>
                  <a:pt x="5404104" y="5404104"/>
                </a:lnTo>
                <a:lnTo>
                  <a:pt x="5404104" y="118872"/>
                </a:lnTo>
                <a:close/>
                <a:moveTo>
                  <a:pt x="0" y="0"/>
                </a:moveTo>
                <a:lnTo>
                  <a:pt x="5513832" y="0"/>
                </a:lnTo>
                <a:lnTo>
                  <a:pt x="5513832" y="5522976"/>
                </a:lnTo>
                <a:lnTo>
                  <a:pt x="0" y="5522976"/>
                </a:lnTo>
                <a:close/>
              </a:path>
            </a:pathLst>
          </a:custGeom>
          <a:solidFill>
            <a:srgbClr val="59AC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216" y="7918704"/>
            <a:ext cx="987552" cy="953074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453896" y="2697480"/>
            <a:ext cx="3429000" cy="1905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400" b="1" cap="all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1453896" y="4764024"/>
            <a:ext cx="3429000" cy="9509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1453896" y="6309360"/>
            <a:ext cx="2126850" cy="6248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9195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7 - Before/Af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2875" y="0"/>
            <a:ext cx="12197751" cy="9144000"/>
          </a:xfrm>
          <a:prstGeom prst="rect">
            <a:avLst/>
          </a:prstGeom>
          <a:gradFill flip="none" rotWithShape="1">
            <a:gsLst>
              <a:gs pos="50000">
                <a:srgbClr val="59CEEC"/>
              </a:gs>
              <a:gs pos="0">
                <a:srgbClr val="4ECCAD"/>
              </a:gs>
              <a:gs pos="100000">
                <a:srgbClr val="55A3C5"/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990600" y="2373086"/>
            <a:ext cx="4953000" cy="563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Insert Image Here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68681" y="1204913"/>
            <a:ext cx="10485120" cy="9286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2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Freeform 4"/>
          <p:cNvSpPr/>
          <p:nvPr userDrawn="1"/>
        </p:nvSpPr>
        <p:spPr>
          <a:xfrm>
            <a:off x="902662" y="0"/>
            <a:ext cx="8317267" cy="797720"/>
          </a:xfrm>
          <a:custGeom>
            <a:avLst/>
            <a:gdLst>
              <a:gd name="connsiteX0" fmla="*/ 0 w 5349240"/>
              <a:gd name="connsiteY0" fmla="*/ 0 h 1106424"/>
              <a:gd name="connsiteX1" fmla="*/ 109728 w 5349240"/>
              <a:gd name="connsiteY1" fmla="*/ 0 h 1106424"/>
              <a:gd name="connsiteX2" fmla="*/ 109728 w 5349240"/>
              <a:gd name="connsiteY2" fmla="*/ 987552 h 1106424"/>
              <a:gd name="connsiteX3" fmla="*/ 5230368 w 5349240"/>
              <a:gd name="connsiteY3" fmla="*/ 987552 h 1106424"/>
              <a:gd name="connsiteX4" fmla="*/ 5230368 w 5349240"/>
              <a:gd name="connsiteY4" fmla="*/ 0 h 1106424"/>
              <a:gd name="connsiteX5" fmla="*/ 5349240 w 5349240"/>
              <a:gd name="connsiteY5" fmla="*/ 0 h 1106424"/>
              <a:gd name="connsiteX6" fmla="*/ 5349240 w 5349240"/>
              <a:gd name="connsiteY6" fmla="*/ 1106424 h 1106424"/>
              <a:gd name="connsiteX7" fmla="*/ 0 w 5349240"/>
              <a:gd name="connsiteY7" fmla="*/ 1106424 h 1106424"/>
              <a:gd name="connsiteX0" fmla="*/ 16183 w 5365423"/>
              <a:gd name="connsiteY0" fmla="*/ 0 h 1126081"/>
              <a:gd name="connsiteX1" fmla="*/ 125911 w 5365423"/>
              <a:gd name="connsiteY1" fmla="*/ 0 h 1126081"/>
              <a:gd name="connsiteX2" fmla="*/ 125911 w 5365423"/>
              <a:gd name="connsiteY2" fmla="*/ 987552 h 1126081"/>
              <a:gd name="connsiteX3" fmla="*/ 5246551 w 5365423"/>
              <a:gd name="connsiteY3" fmla="*/ 987552 h 1126081"/>
              <a:gd name="connsiteX4" fmla="*/ 5246551 w 5365423"/>
              <a:gd name="connsiteY4" fmla="*/ 0 h 1126081"/>
              <a:gd name="connsiteX5" fmla="*/ 5365423 w 5365423"/>
              <a:gd name="connsiteY5" fmla="*/ 0 h 1126081"/>
              <a:gd name="connsiteX6" fmla="*/ 5365423 w 5365423"/>
              <a:gd name="connsiteY6" fmla="*/ 1106424 h 1126081"/>
              <a:gd name="connsiteX7" fmla="*/ 0 w 5365423"/>
              <a:gd name="connsiteY7" fmla="*/ 1126081 h 1126081"/>
              <a:gd name="connsiteX8" fmla="*/ 16183 w 5365423"/>
              <a:gd name="connsiteY8" fmla="*/ 0 h 1126081"/>
              <a:gd name="connsiteX0" fmla="*/ 0 w 5365423"/>
              <a:gd name="connsiteY0" fmla="*/ 0 h 1126081"/>
              <a:gd name="connsiteX1" fmla="*/ 125911 w 5365423"/>
              <a:gd name="connsiteY1" fmla="*/ 0 h 1126081"/>
              <a:gd name="connsiteX2" fmla="*/ 125911 w 5365423"/>
              <a:gd name="connsiteY2" fmla="*/ 987552 h 1126081"/>
              <a:gd name="connsiteX3" fmla="*/ 5246551 w 5365423"/>
              <a:gd name="connsiteY3" fmla="*/ 987552 h 1126081"/>
              <a:gd name="connsiteX4" fmla="*/ 5246551 w 5365423"/>
              <a:gd name="connsiteY4" fmla="*/ 0 h 1126081"/>
              <a:gd name="connsiteX5" fmla="*/ 5365423 w 5365423"/>
              <a:gd name="connsiteY5" fmla="*/ 0 h 1126081"/>
              <a:gd name="connsiteX6" fmla="*/ 5365423 w 5365423"/>
              <a:gd name="connsiteY6" fmla="*/ 1106424 h 1126081"/>
              <a:gd name="connsiteX7" fmla="*/ 0 w 5365423"/>
              <a:gd name="connsiteY7" fmla="*/ 1126081 h 1126081"/>
              <a:gd name="connsiteX8" fmla="*/ 0 w 5365423"/>
              <a:gd name="connsiteY8" fmla="*/ 0 h 1126081"/>
              <a:gd name="connsiteX0" fmla="*/ 0 w 5365423"/>
              <a:gd name="connsiteY0" fmla="*/ 0 h 1126081"/>
              <a:gd name="connsiteX1" fmla="*/ 125911 w 5365423"/>
              <a:gd name="connsiteY1" fmla="*/ 0 h 1126081"/>
              <a:gd name="connsiteX2" fmla="*/ 117820 w 5365423"/>
              <a:gd name="connsiteY2" fmla="*/ 1076764 h 1126081"/>
              <a:gd name="connsiteX3" fmla="*/ 5246551 w 5365423"/>
              <a:gd name="connsiteY3" fmla="*/ 987552 h 1126081"/>
              <a:gd name="connsiteX4" fmla="*/ 5246551 w 5365423"/>
              <a:gd name="connsiteY4" fmla="*/ 0 h 1126081"/>
              <a:gd name="connsiteX5" fmla="*/ 5365423 w 5365423"/>
              <a:gd name="connsiteY5" fmla="*/ 0 h 1126081"/>
              <a:gd name="connsiteX6" fmla="*/ 5365423 w 5365423"/>
              <a:gd name="connsiteY6" fmla="*/ 1106424 h 1126081"/>
              <a:gd name="connsiteX7" fmla="*/ 0 w 5365423"/>
              <a:gd name="connsiteY7" fmla="*/ 1126081 h 1126081"/>
              <a:gd name="connsiteX8" fmla="*/ 0 w 5365423"/>
              <a:gd name="connsiteY8" fmla="*/ 0 h 1126081"/>
              <a:gd name="connsiteX0" fmla="*/ 0 w 5365423"/>
              <a:gd name="connsiteY0" fmla="*/ 0 h 1126081"/>
              <a:gd name="connsiteX1" fmla="*/ 125911 w 5365423"/>
              <a:gd name="connsiteY1" fmla="*/ 0 h 1126081"/>
              <a:gd name="connsiteX2" fmla="*/ 125911 w 5365423"/>
              <a:gd name="connsiteY2" fmla="*/ 1057108 h 1126081"/>
              <a:gd name="connsiteX3" fmla="*/ 5246551 w 5365423"/>
              <a:gd name="connsiteY3" fmla="*/ 987552 h 1126081"/>
              <a:gd name="connsiteX4" fmla="*/ 5246551 w 5365423"/>
              <a:gd name="connsiteY4" fmla="*/ 0 h 1126081"/>
              <a:gd name="connsiteX5" fmla="*/ 5365423 w 5365423"/>
              <a:gd name="connsiteY5" fmla="*/ 0 h 1126081"/>
              <a:gd name="connsiteX6" fmla="*/ 5365423 w 5365423"/>
              <a:gd name="connsiteY6" fmla="*/ 1106424 h 1126081"/>
              <a:gd name="connsiteX7" fmla="*/ 0 w 5365423"/>
              <a:gd name="connsiteY7" fmla="*/ 1126081 h 1126081"/>
              <a:gd name="connsiteX8" fmla="*/ 0 w 5365423"/>
              <a:gd name="connsiteY8" fmla="*/ 0 h 1126081"/>
              <a:gd name="connsiteX0" fmla="*/ 0 w 5369019"/>
              <a:gd name="connsiteY0" fmla="*/ 0 h 1126585"/>
              <a:gd name="connsiteX1" fmla="*/ 125911 w 5369019"/>
              <a:gd name="connsiteY1" fmla="*/ 0 h 1126585"/>
              <a:gd name="connsiteX2" fmla="*/ 125911 w 5369019"/>
              <a:gd name="connsiteY2" fmla="*/ 1057108 h 1126585"/>
              <a:gd name="connsiteX3" fmla="*/ 5246551 w 5369019"/>
              <a:gd name="connsiteY3" fmla="*/ 987552 h 1126585"/>
              <a:gd name="connsiteX4" fmla="*/ 5246551 w 5369019"/>
              <a:gd name="connsiteY4" fmla="*/ 0 h 1126585"/>
              <a:gd name="connsiteX5" fmla="*/ 5365423 w 5369019"/>
              <a:gd name="connsiteY5" fmla="*/ 0 h 1126585"/>
              <a:gd name="connsiteX6" fmla="*/ 5369019 w 5369019"/>
              <a:gd name="connsiteY6" fmla="*/ 1126585 h 1126585"/>
              <a:gd name="connsiteX7" fmla="*/ 0 w 5369019"/>
              <a:gd name="connsiteY7" fmla="*/ 1126081 h 1126585"/>
              <a:gd name="connsiteX8" fmla="*/ 0 w 5369019"/>
              <a:gd name="connsiteY8" fmla="*/ 0 h 1126585"/>
              <a:gd name="connsiteX0" fmla="*/ 0 w 5376211"/>
              <a:gd name="connsiteY0" fmla="*/ 0 h 1126585"/>
              <a:gd name="connsiteX1" fmla="*/ 125911 w 5376211"/>
              <a:gd name="connsiteY1" fmla="*/ 0 h 1126585"/>
              <a:gd name="connsiteX2" fmla="*/ 125911 w 5376211"/>
              <a:gd name="connsiteY2" fmla="*/ 1057108 h 1126585"/>
              <a:gd name="connsiteX3" fmla="*/ 5246551 w 5376211"/>
              <a:gd name="connsiteY3" fmla="*/ 987552 h 1126585"/>
              <a:gd name="connsiteX4" fmla="*/ 5246551 w 5376211"/>
              <a:gd name="connsiteY4" fmla="*/ 0 h 1126585"/>
              <a:gd name="connsiteX5" fmla="*/ 5365423 w 5376211"/>
              <a:gd name="connsiteY5" fmla="*/ 0 h 1126585"/>
              <a:gd name="connsiteX6" fmla="*/ 5376211 w 5376211"/>
              <a:gd name="connsiteY6" fmla="*/ 1126585 h 1126585"/>
              <a:gd name="connsiteX7" fmla="*/ 0 w 5376211"/>
              <a:gd name="connsiteY7" fmla="*/ 1126081 h 1126585"/>
              <a:gd name="connsiteX8" fmla="*/ 0 w 5376211"/>
              <a:gd name="connsiteY8" fmla="*/ 0 h 1126585"/>
              <a:gd name="connsiteX0" fmla="*/ 0 w 5376556"/>
              <a:gd name="connsiteY0" fmla="*/ 0 h 1126585"/>
              <a:gd name="connsiteX1" fmla="*/ 125911 w 5376556"/>
              <a:gd name="connsiteY1" fmla="*/ 0 h 1126585"/>
              <a:gd name="connsiteX2" fmla="*/ 125911 w 5376556"/>
              <a:gd name="connsiteY2" fmla="*/ 1057108 h 1126585"/>
              <a:gd name="connsiteX3" fmla="*/ 5246551 w 5376556"/>
              <a:gd name="connsiteY3" fmla="*/ 987552 h 1126585"/>
              <a:gd name="connsiteX4" fmla="*/ 5246551 w 5376556"/>
              <a:gd name="connsiteY4" fmla="*/ 0 h 1126585"/>
              <a:gd name="connsiteX5" fmla="*/ 5376211 w 5376556"/>
              <a:gd name="connsiteY5" fmla="*/ 8064 h 1126585"/>
              <a:gd name="connsiteX6" fmla="*/ 5376211 w 5376556"/>
              <a:gd name="connsiteY6" fmla="*/ 1126585 h 1126585"/>
              <a:gd name="connsiteX7" fmla="*/ 0 w 5376556"/>
              <a:gd name="connsiteY7" fmla="*/ 1126081 h 1126585"/>
              <a:gd name="connsiteX8" fmla="*/ 0 w 5376556"/>
              <a:gd name="connsiteY8" fmla="*/ 0 h 1126585"/>
              <a:gd name="connsiteX0" fmla="*/ 0 w 5376557"/>
              <a:gd name="connsiteY0" fmla="*/ 0 h 1126585"/>
              <a:gd name="connsiteX1" fmla="*/ 125911 w 5376557"/>
              <a:gd name="connsiteY1" fmla="*/ 0 h 1126585"/>
              <a:gd name="connsiteX2" fmla="*/ 125911 w 5376557"/>
              <a:gd name="connsiteY2" fmla="*/ 1057108 h 1126585"/>
              <a:gd name="connsiteX3" fmla="*/ 5246551 w 5376557"/>
              <a:gd name="connsiteY3" fmla="*/ 987552 h 1126585"/>
              <a:gd name="connsiteX4" fmla="*/ 5250147 w 5376557"/>
              <a:gd name="connsiteY4" fmla="*/ 4032 h 1126585"/>
              <a:gd name="connsiteX5" fmla="*/ 5376211 w 5376557"/>
              <a:gd name="connsiteY5" fmla="*/ 8064 h 1126585"/>
              <a:gd name="connsiteX6" fmla="*/ 5376211 w 5376557"/>
              <a:gd name="connsiteY6" fmla="*/ 1126585 h 1126585"/>
              <a:gd name="connsiteX7" fmla="*/ 0 w 5376557"/>
              <a:gd name="connsiteY7" fmla="*/ 1126081 h 1126585"/>
              <a:gd name="connsiteX8" fmla="*/ 0 w 5376557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46551 w 5376558"/>
              <a:gd name="connsiteY3" fmla="*/ 987552 h 1126585"/>
              <a:gd name="connsiteX4" fmla="*/ 5250147 w 5376558"/>
              <a:gd name="connsiteY4" fmla="*/ 4032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46551 w 5376558"/>
              <a:gd name="connsiteY3" fmla="*/ 987552 h 1126585"/>
              <a:gd name="connsiteX4" fmla="*/ 5246551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71724 w 5376558"/>
              <a:gd name="connsiteY3" fmla="*/ 1021825 h 1126585"/>
              <a:gd name="connsiteX4" fmla="*/ 5246551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89705 w 5376558"/>
              <a:gd name="connsiteY3" fmla="*/ 1066179 h 1126585"/>
              <a:gd name="connsiteX4" fmla="*/ 5246551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82513 w 5376558"/>
              <a:gd name="connsiteY3" fmla="*/ 1080291 h 1126585"/>
              <a:gd name="connsiteX4" fmla="*/ 5246551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50148 w 5376558"/>
              <a:gd name="connsiteY3" fmla="*/ 1054082 h 1126585"/>
              <a:gd name="connsiteX4" fmla="*/ 5246551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50148 w 5376558"/>
              <a:gd name="connsiteY3" fmla="*/ 1054082 h 1126585"/>
              <a:gd name="connsiteX4" fmla="*/ 5257339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99839 w 5376558"/>
              <a:gd name="connsiteY1" fmla="*/ 0 h 1126585"/>
              <a:gd name="connsiteX2" fmla="*/ 125911 w 5376558"/>
              <a:gd name="connsiteY2" fmla="*/ 1057108 h 1126585"/>
              <a:gd name="connsiteX3" fmla="*/ 5250148 w 5376558"/>
              <a:gd name="connsiteY3" fmla="*/ 1054082 h 1126585"/>
              <a:gd name="connsiteX4" fmla="*/ 5257339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34601 w 5376558"/>
              <a:gd name="connsiteY1" fmla="*/ 733 h 1126585"/>
              <a:gd name="connsiteX2" fmla="*/ 125911 w 5376558"/>
              <a:gd name="connsiteY2" fmla="*/ 1057108 h 1126585"/>
              <a:gd name="connsiteX3" fmla="*/ 5250148 w 5376558"/>
              <a:gd name="connsiteY3" fmla="*/ 1054082 h 1126585"/>
              <a:gd name="connsiteX4" fmla="*/ 5257339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2897 w 5376558"/>
              <a:gd name="connsiteY0" fmla="*/ 0 h 1126585"/>
              <a:gd name="connsiteX1" fmla="*/ 134601 w 5376558"/>
              <a:gd name="connsiteY1" fmla="*/ 733 h 1126585"/>
              <a:gd name="connsiteX2" fmla="*/ 125911 w 5376558"/>
              <a:gd name="connsiteY2" fmla="*/ 1057108 h 1126585"/>
              <a:gd name="connsiteX3" fmla="*/ 5250148 w 5376558"/>
              <a:gd name="connsiteY3" fmla="*/ 1054082 h 1126585"/>
              <a:gd name="connsiteX4" fmla="*/ 5257339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2897 w 5376558"/>
              <a:gd name="connsiteY8" fmla="*/ 0 h 1126585"/>
              <a:gd name="connsiteX0" fmla="*/ 2897 w 5376558"/>
              <a:gd name="connsiteY0" fmla="*/ 0 h 1126585"/>
              <a:gd name="connsiteX1" fmla="*/ 134601 w 5376558"/>
              <a:gd name="connsiteY1" fmla="*/ 733 h 1126585"/>
              <a:gd name="connsiteX2" fmla="*/ 125911 w 5376558"/>
              <a:gd name="connsiteY2" fmla="*/ 1057108 h 1126585"/>
              <a:gd name="connsiteX3" fmla="*/ 5250148 w 5376558"/>
              <a:gd name="connsiteY3" fmla="*/ 1054082 h 1126585"/>
              <a:gd name="connsiteX4" fmla="*/ 5257339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2897 w 5376558"/>
              <a:gd name="connsiteY8" fmla="*/ 0 h 1126585"/>
              <a:gd name="connsiteX0" fmla="*/ 279 w 5373940"/>
              <a:gd name="connsiteY0" fmla="*/ 0 h 1134149"/>
              <a:gd name="connsiteX1" fmla="*/ 131983 w 5373940"/>
              <a:gd name="connsiteY1" fmla="*/ 733 h 1134149"/>
              <a:gd name="connsiteX2" fmla="*/ 123293 w 5373940"/>
              <a:gd name="connsiteY2" fmla="*/ 1057108 h 1134149"/>
              <a:gd name="connsiteX3" fmla="*/ 5247530 w 5373940"/>
              <a:gd name="connsiteY3" fmla="*/ 1054082 h 1134149"/>
              <a:gd name="connsiteX4" fmla="*/ 5254721 w 5373940"/>
              <a:gd name="connsiteY4" fmla="*/ 0 h 1134149"/>
              <a:gd name="connsiteX5" fmla="*/ 5373594 w 5373940"/>
              <a:gd name="connsiteY5" fmla="*/ 0 h 1134149"/>
              <a:gd name="connsiteX6" fmla="*/ 5373593 w 5373940"/>
              <a:gd name="connsiteY6" fmla="*/ 1126585 h 1134149"/>
              <a:gd name="connsiteX7" fmla="*/ 279 w 5373940"/>
              <a:gd name="connsiteY7" fmla="*/ 1134149 h 1134149"/>
              <a:gd name="connsiteX8" fmla="*/ 279 w 5373940"/>
              <a:gd name="connsiteY8" fmla="*/ 0 h 1134149"/>
              <a:gd name="connsiteX0" fmla="*/ 279 w 5373940"/>
              <a:gd name="connsiteY0" fmla="*/ 0 h 1134149"/>
              <a:gd name="connsiteX1" fmla="*/ 131983 w 5373940"/>
              <a:gd name="connsiteY1" fmla="*/ 733 h 1134149"/>
              <a:gd name="connsiteX2" fmla="*/ 108809 w 5373940"/>
              <a:gd name="connsiteY2" fmla="*/ 1106250 h 1134149"/>
              <a:gd name="connsiteX3" fmla="*/ 5247530 w 5373940"/>
              <a:gd name="connsiteY3" fmla="*/ 1054082 h 1134149"/>
              <a:gd name="connsiteX4" fmla="*/ 5254721 w 5373940"/>
              <a:gd name="connsiteY4" fmla="*/ 0 h 1134149"/>
              <a:gd name="connsiteX5" fmla="*/ 5373594 w 5373940"/>
              <a:gd name="connsiteY5" fmla="*/ 0 h 1134149"/>
              <a:gd name="connsiteX6" fmla="*/ 5373593 w 5373940"/>
              <a:gd name="connsiteY6" fmla="*/ 1126585 h 1134149"/>
              <a:gd name="connsiteX7" fmla="*/ 279 w 5373940"/>
              <a:gd name="connsiteY7" fmla="*/ 1134149 h 1134149"/>
              <a:gd name="connsiteX8" fmla="*/ 279 w 5373940"/>
              <a:gd name="connsiteY8" fmla="*/ 0 h 1134149"/>
              <a:gd name="connsiteX0" fmla="*/ 279 w 5373940"/>
              <a:gd name="connsiteY0" fmla="*/ 0 h 1134149"/>
              <a:gd name="connsiteX1" fmla="*/ 131983 w 5373940"/>
              <a:gd name="connsiteY1" fmla="*/ 733 h 1134149"/>
              <a:gd name="connsiteX2" fmla="*/ 134880 w 5373940"/>
              <a:gd name="connsiteY2" fmla="*/ 1098916 h 1134149"/>
              <a:gd name="connsiteX3" fmla="*/ 5247530 w 5373940"/>
              <a:gd name="connsiteY3" fmla="*/ 1054082 h 1134149"/>
              <a:gd name="connsiteX4" fmla="*/ 5254721 w 5373940"/>
              <a:gd name="connsiteY4" fmla="*/ 0 h 1134149"/>
              <a:gd name="connsiteX5" fmla="*/ 5373594 w 5373940"/>
              <a:gd name="connsiteY5" fmla="*/ 0 h 1134149"/>
              <a:gd name="connsiteX6" fmla="*/ 5373593 w 5373940"/>
              <a:gd name="connsiteY6" fmla="*/ 1126585 h 1134149"/>
              <a:gd name="connsiteX7" fmla="*/ 279 w 5373940"/>
              <a:gd name="connsiteY7" fmla="*/ 1134149 h 1134149"/>
              <a:gd name="connsiteX8" fmla="*/ 279 w 5373940"/>
              <a:gd name="connsiteY8" fmla="*/ 0 h 1134149"/>
              <a:gd name="connsiteX0" fmla="*/ 279 w 5373940"/>
              <a:gd name="connsiteY0" fmla="*/ 0 h 1134149"/>
              <a:gd name="connsiteX1" fmla="*/ 131983 w 5373940"/>
              <a:gd name="connsiteY1" fmla="*/ 733 h 1134149"/>
              <a:gd name="connsiteX2" fmla="*/ 134880 w 5373940"/>
              <a:gd name="connsiteY2" fmla="*/ 1098916 h 1134149"/>
              <a:gd name="connsiteX3" fmla="*/ 5247530 w 5373940"/>
              <a:gd name="connsiteY3" fmla="*/ 1054082 h 1134149"/>
              <a:gd name="connsiteX4" fmla="*/ 5254721 w 5373940"/>
              <a:gd name="connsiteY4" fmla="*/ 0 h 1134149"/>
              <a:gd name="connsiteX5" fmla="*/ 5373594 w 5373940"/>
              <a:gd name="connsiteY5" fmla="*/ 0 h 1134149"/>
              <a:gd name="connsiteX6" fmla="*/ 5373593 w 5373940"/>
              <a:gd name="connsiteY6" fmla="*/ 1126585 h 1134149"/>
              <a:gd name="connsiteX7" fmla="*/ 279 w 5373940"/>
              <a:gd name="connsiteY7" fmla="*/ 1134149 h 1134149"/>
              <a:gd name="connsiteX8" fmla="*/ 279 w 5373940"/>
              <a:gd name="connsiteY8" fmla="*/ 0 h 1134149"/>
              <a:gd name="connsiteX0" fmla="*/ 279 w 5373940"/>
              <a:gd name="connsiteY0" fmla="*/ 0 h 1134149"/>
              <a:gd name="connsiteX1" fmla="*/ 131983 w 5373940"/>
              <a:gd name="connsiteY1" fmla="*/ 733 h 1134149"/>
              <a:gd name="connsiteX2" fmla="*/ 134880 w 5373940"/>
              <a:gd name="connsiteY2" fmla="*/ 1098916 h 1134149"/>
              <a:gd name="connsiteX3" fmla="*/ 5247530 w 5373940"/>
              <a:gd name="connsiteY3" fmla="*/ 1054082 h 1134149"/>
              <a:gd name="connsiteX4" fmla="*/ 5254721 w 5373940"/>
              <a:gd name="connsiteY4" fmla="*/ 0 h 1134149"/>
              <a:gd name="connsiteX5" fmla="*/ 5373594 w 5373940"/>
              <a:gd name="connsiteY5" fmla="*/ 0 h 1134149"/>
              <a:gd name="connsiteX6" fmla="*/ 5373593 w 5373940"/>
              <a:gd name="connsiteY6" fmla="*/ 1126585 h 1134149"/>
              <a:gd name="connsiteX7" fmla="*/ 279 w 5373940"/>
              <a:gd name="connsiteY7" fmla="*/ 1134149 h 1134149"/>
              <a:gd name="connsiteX8" fmla="*/ 279 w 5373940"/>
              <a:gd name="connsiteY8" fmla="*/ 0 h 1134149"/>
              <a:gd name="connsiteX0" fmla="*/ 279 w 5417046"/>
              <a:gd name="connsiteY0" fmla="*/ 0 h 1134653"/>
              <a:gd name="connsiteX1" fmla="*/ 131983 w 5417046"/>
              <a:gd name="connsiteY1" fmla="*/ 733 h 1134653"/>
              <a:gd name="connsiteX2" fmla="*/ 134880 w 5417046"/>
              <a:gd name="connsiteY2" fmla="*/ 1098916 h 1134653"/>
              <a:gd name="connsiteX3" fmla="*/ 5247530 w 5417046"/>
              <a:gd name="connsiteY3" fmla="*/ 1054082 h 1134653"/>
              <a:gd name="connsiteX4" fmla="*/ 5254721 w 5417046"/>
              <a:gd name="connsiteY4" fmla="*/ 0 h 1134653"/>
              <a:gd name="connsiteX5" fmla="*/ 5373594 w 5417046"/>
              <a:gd name="connsiteY5" fmla="*/ 0 h 1134653"/>
              <a:gd name="connsiteX6" fmla="*/ 5417046 w 5417046"/>
              <a:gd name="connsiteY6" fmla="*/ 1134653 h 1134653"/>
              <a:gd name="connsiteX7" fmla="*/ 279 w 5417046"/>
              <a:gd name="connsiteY7" fmla="*/ 1134149 h 1134653"/>
              <a:gd name="connsiteX8" fmla="*/ 279 w 5417046"/>
              <a:gd name="connsiteY8" fmla="*/ 0 h 1134653"/>
              <a:gd name="connsiteX0" fmla="*/ 279 w 5417046"/>
              <a:gd name="connsiteY0" fmla="*/ 0 h 1134653"/>
              <a:gd name="connsiteX1" fmla="*/ 131983 w 5417046"/>
              <a:gd name="connsiteY1" fmla="*/ 733 h 1134653"/>
              <a:gd name="connsiteX2" fmla="*/ 134880 w 5417046"/>
              <a:gd name="connsiteY2" fmla="*/ 1098916 h 1134653"/>
              <a:gd name="connsiteX3" fmla="*/ 5314158 w 5417046"/>
              <a:gd name="connsiteY3" fmla="*/ 1098089 h 1134653"/>
              <a:gd name="connsiteX4" fmla="*/ 5254721 w 5417046"/>
              <a:gd name="connsiteY4" fmla="*/ 0 h 1134653"/>
              <a:gd name="connsiteX5" fmla="*/ 5373594 w 5417046"/>
              <a:gd name="connsiteY5" fmla="*/ 0 h 1134653"/>
              <a:gd name="connsiteX6" fmla="*/ 5417046 w 5417046"/>
              <a:gd name="connsiteY6" fmla="*/ 1134653 h 1134653"/>
              <a:gd name="connsiteX7" fmla="*/ 279 w 5417046"/>
              <a:gd name="connsiteY7" fmla="*/ 1134149 h 1134653"/>
              <a:gd name="connsiteX8" fmla="*/ 279 w 5417046"/>
              <a:gd name="connsiteY8" fmla="*/ 0 h 1134653"/>
              <a:gd name="connsiteX0" fmla="*/ 279 w 5417046"/>
              <a:gd name="connsiteY0" fmla="*/ 0 h 1134653"/>
              <a:gd name="connsiteX1" fmla="*/ 131983 w 5417046"/>
              <a:gd name="connsiteY1" fmla="*/ 733 h 1134653"/>
              <a:gd name="connsiteX2" fmla="*/ 134880 w 5417046"/>
              <a:gd name="connsiteY2" fmla="*/ 1098916 h 1134653"/>
              <a:gd name="connsiteX3" fmla="*/ 5293880 w 5417046"/>
              <a:gd name="connsiteY3" fmla="*/ 1109091 h 1134653"/>
              <a:gd name="connsiteX4" fmla="*/ 5254721 w 5417046"/>
              <a:gd name="connsiteY4" fmla="*/ 0 h 1134653"/>
              <a:gd name="connsiteX5" fmla="*/ 5373594 w 5417046"/>
              <a:gd name="connsiteY5" fmla="*/ 0 h 1134653"/>
              <a:gd name="connsiteX6" fmla="*/ 5417046 w 5417046"/>
              <a:gd name="connsiteY6" fmla="*/ 1134653 h 1134653"/>
              <a:gd name="connsiteX7" fmla="*/ 279 w 5417046"/>
              <a:gd name="connsiteY7" fmla="*/ 1134149 h 1134653"/>
              <a:gd name="connsiteX8" fmla="*/ 279 w 5417046"/>
              <a:gd name="connsiteY8" fmla="*/ 0 h 1134653"/>
              <a:gd name="connsiteX0" fmla="*/ 279 w 5417046"/>
              <a:gd name="connsiteY0" fmla="*/ 0 h 1134653"/>
              <a:gd name="connsiteX1" fmla="*/ 131983 w 5417046"/>
              <a:gd name="connsiteY1" fmla="*/ 733 h 1134653"/>
              <a:gd name="connsiteX2" fmla="*/ 134880 w 5417046"/>
              <a:gd name="connsiteY2" fmla="*/ 1098916 h 1134653"/>
              <a:gd name="connsiteX3" fmla="*/ 5282293 w 5417046"/>
              <a:gd name="connsiteY3" fmla="*/ 1100290 h 1134653"/>
              <a:gd name="connsiteX4" fmla="*/ 5254721 w 5417046"/>
              <a:gd name="connsiteY4" fmla="*/ 0 h 1134653"/>
              <a:gd name="connsiteX5" fmla="*/ 5373594 w 5417046"/>
              <a:gd name="connsiteY5" fmla="*/ 0 h 1134653"/>
              <a:gd name="connsiteX6" fmla="*/ 5417046 w 5417046"/>
              <a:gd name="connsiteY6" fmla="*/ 1134653 h 1134653"/>
              <a:gd name="connsiteX7" fmla="*/ 279 w 5417046"/>
              <a:gd name="connsiteY7" fmla="*/ 1134149 h 1134653"/>
              <a:gd name="connsiteX8" fmla="*/ 279 w 5417046"/>
              <a:gd name="connsiteY8" fmla="*/ 0 h 1134653"/>
              <a:gd name="connsiteX0" fmla="*/ 279 w 5420121"/>
              <a:gd name="connsiteY0" fmla="*/ 0 h 1134653"/>
              <a:gd name="connsiteX1" fmla="*/ 131983 w 5420121"/>
              <a:gd name="connsiteY1" fmla="*/ 733 h 1134653"/>
              <a:gd name="connsiteX2" fmla="*/ 134880 w 5420121"/>
              <a:gd name="connsiteY2" fmla="*/ 1098916 h 1134653"/>
              <a:gd name="connsiteX3" fmla="*/ 5282293 w 5420121"/>
              <a:gd name="connsiteY3" fmla="*/ 1100290 h 1134653"/>
              <a:gd name="connsiteX4" fmla="*/ 5254721 w 5420121"/>
              <a:gd name="connsiteY4" fmla="*/ 0 h 1134653"/>
              <a:gd name="connsiteX5" fmla="*/ 5419944 w 5420121"/>
              <a:gd name="connsiteY5" fmla="*/ 0 h 1134653"/>
              <a:gd name="connsiteX6" fmla="*/ 5417046 w 5420121"/>
              <a:gd name="connsiteY6" fmla="*/ 1134653 h 1134653"/>
              <a:gd name="connsiteX7" fmla="*/ 279 w 5420121"/>
              <a:gd name="connsiteY7" fmla="*/ 1134149 h 1134653"/>
              <a:gd name="connsiteX8" fmla="*/ 279 w 5420121"/>
              <a:gd name="connsiteY8" fmla="*/ 0 h 1134653"/>
              <a:gd name="connsiteX0" fmla="*/ 279 w 5420121"/>
              <a:gd name="connsiteY0" fmla="*/ 0 h 1134653"/>
              <a:gd name="connsiteX1" fmla="*/ 131983 w 5420121"/>
              <a:gd name="connsiteY1" fmla="*/ 733 h 1134653"/>
              <a:gd name="connsiteX2" fmla="*/ 134880 w 5420121"/>
              <a:gd name="connsiteY2" fmla="*/ 1098916 h 1134653"/>
              <a:gd name="connsiteX3" fmla="*/ 5282293 w 5420121"/>
              <a:gd name="connsiteY3" fmla="*/ 1100290 h 1134653"/>
              <a:gd name="connsiteX4" fmla="*/ 5318452 w 5420121"/>
              <a:gd name="connsiteY4" fmla="*/ 3667 h 1134653"/>
              <a:gd name="connsiteX5" fmla="*/ 5419944 w 5420121"/>
              <a:gd name="connsiteY5" fmla="*/ 0 h 1134653"/>
              <a:gd name="connsiteX6" fmla="*/ 5417046 w 5420121"/>
              <a:gd name="connsiteY6" fmla="*/ 1134653 h 1134653"/>
              <a:gd name="connsiteX7" fmla="*/ 279 w 5420121"/>
              <a:gd name="connsiteY7" fmla="*/ 1134149 h 1134653"/>
              <a:gd name="connsiteX8" fmla="*/ 279 w 5420121"/>
              <a:gd name="connsiteY8" fmla="*/ 0 h 1134653"/>
              <a:gd name="connsiteX0" fmla="*/ 279 w 5420121"/>
              <a:gd name="connsiteY0" fmla="*/ 734 h 1135387"/>
              <a:gd name="connsiteX1" fmla="*/ 131983 w 5420121"/>
              <a:gd name="connsiteY1" fmla="*/ 1467 h 1135387"/>
              <a:gd name="connsiteX2" fmla="*/ 134880 w 5420121"/>
              <a:gd name="connsiteY2" fmla="*/ 1099650 h 1135387"/>
              <a:gd name="connsiteX3" fmla="*/ 5282293 w 5420121"/>
              <a:gd name="connsiteY3" fmla="*/ 1101024 h 1135387"/>
              <a:gd name="connsiteX4" fmla="*/ 5280794 w 5420121"/>
              <a:gd name="connsiteY4" fmla="*/ 0 h 1135387"/>
              <a:gd name="connsiteX5" fmla="*/ 5419944 w 5420121"/>
              <a:gd name="connsiteY5" fmla="*/ 734 h 1135387"/>
              <a:gd name="connsiteX6" fmla="*/ 5417046 w 5420121"/>
              <a:gd name="connsiteY6" fmla="*/ 1135387 h 1135387"/>
              <a:gd name="connsiteX7" fmla="*/ 279 w 5420121"/>
              <a:gd name="connsiteY7" fmla="*/ 1134883 h 1135387"/>
              <a:gd name="connsiteX8" fmla="*/ 279 w 5420121"/>
              <a:gd name="connsiteY8" fmla="*/ 734 h 1135387"/>
              <a:gd name="connsiteX0" fmla="*/ 279 w 5420121"/>
              <a:gd name="connsiteY0" fmla="*/ 734 h 1135387"/>
              <a:gd name="connsiteX1" fmla="*/ 131983 w 5420121"/>
              <a:gd name="connsiteY1" fmla="*/ 1467 h 1135387"/>
              <a:gd name="connsiteX2" fmla="*/ 134880 w 5420121"/>
              <a:gd name="connsiteY2" fmla="*/ 1099650 h 1135387"/>
              <a:gd name="connsiteX3" fmla="*/ 5282293 w 5420121"/>
              <a:gd name="connsiteY3" fmla="*/ 1101024 h 1135387"/>
              <a:gd name="connsiteX4" fmla="*/ 5280794 w 5420121"/>
              <a:gd name="connsiteY4" fmla="*/ 0 h 1135387"/>
              <a:gd name="connsiteX5" fmla="*/ 5419944 w 5420121"/>
              <a:gd name="connsiteY5" fmla="*/ 734 h 1135387"/>
              <a:gd name="connsiteX6" fmla="*/ 5417046 w 5420121"/>
              <a:gd name="connsiteY6" fmla="*/ 1135387 h 1135387"/>
              <a:gd name="connsiteX7" fmla="*/ 279 w 5420121"/>
              <a:gd name="connsiteY7" fmla="*/ 1134883 h 1135387"/>
              <a:gd name="connsiteX8" fmla="*/ 279 w 5420121"/>
              <a:gd name="connsiteY8" fmla="*/ 734 h 1135387"/>
              <a:gd name="connsiteX0" fmla="*/ 279 w 5420121"/>
              <a:gd name="connsiteY0" fmla="*/ 734 h 1135387"/>
              <a:gd name="connsiteX1" fmla="*/ 131983 w 5420121"/>
              <a:gd name="connsiteY1" fmla="*/ 1467 h 1135387"/>
              <a:gd name="connsiteX2" fmla="*/ 134880 w 5420121"/>
              <a:gd name="connsiteY2" fmla="*/ 1099650 h 1135387"/>
              <a:gd name="connsiteX3" fmla="*/ 5350666 w 5420121"/>
              <a:gd name="connsiteY3" fmla="*/ 873355 h 1135387"/>
              <a:gd name="connsiteX4" fmla="*/ 5280794 w 5420121"/>
              <a:gd name="connsiteY4" fmla="*/ 0 h 1135387"/>
              <a:gd name="connsiteX5" fmla="*/ 5419944 w 5420121"/>
              <a:gd name="connsiteY5" fmla="*/ 734 h 1135387"/>
              <a:gd name="connsiteX6" fmla="*/ 5417046 w 5420121"/>
              <a:gd name="connsiteY6" fmla="*/ 1135387 h 1135387"/>
              <a:gd name="connsiteX7" fmla="*/ 279 w 5420121"/>
              <a:gd name="connsiteY7" fmla="*/ 1134883 h 1135387"/>
              <a:gd name="connsiteX8" fmla="*/ 279 w 5420121"/>
              <a:gd name="connsiteY8" fmla="*/ 734 h 1135387"/>
              <a:gd name="connsiteX0" fmla="*/ 279 w 5420184"/>
              <a:gd name="connsiteY0" fmla="*/ 734 h 1134883"/>
              <a:gd name="connsiteX1" fmla="*/ 131983 w 5420184"/>
              <a:gd name="connsiteY1" fmla="*/ 1467 h 1134883"/>
              <a:gd name="connsiteX2" fmla="*/ 134880 w 5420184"/>
              <a:gd name="connsiteY2" fmla="*/ 1099650 h 1134883"/>
              <a:gd name="connsiteX3" fmla="*/ 5350666 w 5420184"/>
              <a:gd name="connsiteY3" fmla="*/ 873355 h 1134883"/>
              <a:gd name="connsiteX4" fmla="*/ 5280794 w 5420184"/>
              <a:gd name="connsiteY4" fmla="*/ 0 h 1134883"/>
              <a:gd name="connsiteX5" fmla="*/ 5419944 w 5420184"/>
              <a:gd name="connsiteY5" fmla="*/ 734 h 1134883"/>
              <a:gd name="connsiteX6" fmla="*/ 5418600 w 5420184"/>
              <a:gd name="connsiteY6" fmla="*/ 960939 h 1134883"/>
              <a:gd name="connsiteX7" fmla="*/ 279 w 5420184"/>
              <a:gd name="connsiteY7" fmla="*/ 1134883 h 1134883"/>
              <a:gd name="connsiteX8" fmla="*/ 279 w 5420184"/>
              <a:gd name="connsiteY8" fmla="*/ 734 h 1134883"/>
              <a:gd name="connsiteX0" fmla="*/ 279 w 5420184"/>
              <a:gd name="connsiteY0" fmla="*/ 734 h 1134883"/>
              <a:gd name="connsiteX1" fmla="*/ 131983 w 5420184"/>
              <a:gd name="connsiteY1" fmla="*/ 1467 h 1134883"/>
              <a:gd name="connsiteX2" fmla="*/ 134880 w 5420184"/>
              <a:gd name="connsiteY2" fmla="*/ 1099650 h 1134883"/>
              <a:gd name="connsiteX3" fmla="*/ 5350666 w 5420184"/>
              <a:gd name="connsiteY3" fmla="*/ 873355 h 1134883"/>
              <a:gd name="connsiteX4" fmla="*/ 5280794 w 5420184"/>
              <a:gd name="connsiteY4" fmla="*/ 0 h 1134883"/>
              <a:gd name="connsiteX5" fmla="*/ 5419944 w 5420184"/>
              <a:gd name="connsiteY5" fmla="*/ 734 h 1134883"/>
              <a:gd name="connsiteX6" fmla="*/ 5418600 w 5420184"/>
              <a:gd name="connsiteY6" fmla="*/ 990507 h 1134883"/>
              <a:gd name="connsiteX7" fmla="*/ 279 w 5420184"/>
              <a:gd name="connsiteY7" fmla="*/ 1134883 h 1134883"/>
              <a:gd name="connsiteX8" fmla="*/ 279 w 5420184"/>
              <a:gd name="connsiteY8" fmla="*/ 734 h 1134883"/>
              <a:gd name="connsiteX0" fmla="*/ 279 w 5420184"/>
              <a:gd name="connsiteY0" fmla="*/ 0 h 1134149"/>
              <a:gd name="connsiteX1" fmla="*/ 131983 w 5420184"/>
              <a:gd name="connsiteY1" fmla="*/ 733 h 1134149"/>
              <a:gd name="connsiteX2" fmla="*/ 134880 w 5420184"/>
              <a:gd name="connsiteY2" fmla="*/ 1098916 h 1134149"/>
              <a:gd name="connsiteX3" fmla="*/ 5350666 w 5420184"/>
              <a:gd name="connsiteY3" fmla="*/ 872621 h 1134149"/>
              <a:gd name="connsiteX4" fmla="*/ 5355383 w 5420184"/>
              <a:gd name="connsiteY4" fmla="*/ 40660 h 1134149"/>
              <a:gd name="connsiteX5" fmla="*/ 5419944 w 5420184"/>
              <a:gd name="connsiteY5" fmla="*/ 0 h 1134149"/>
              <a:gd name="connsiteX6" fmla="*/ 5418600 w 5420184"/>
              <a:gd name="connsiteY6" fmla="*/ 989773 h 1134149"/>
              <a:gd name="connsiteX7" fmla="*/ 279 w 5420184"/>
              <a:gd name="connsiteY7" fmla="*/ 1134149 h 1134149"/>
              <a:gd name="connsiteX8" fmla="*/ 279 w 5420184"/>
              <a:gd name="connsiteY8" fmla="*/ 0 h 1134149"/>
              <a:gd name="connsiteX0" fmla="*/ 279 w 5420184"/>
              <a:gd name="connsiteY0" fmla="*/ 735 h 1134884"/>
              <a:gd name="connsiteX1" fmla="*/ 131983 w 5420184"/>
              <a:gd name="connsiteY1" fmla="*/ 1468 h 1134884"/>
              <a:gd name="connsiteX2" fmla="*/ 134880 w 5420184"/>
              <a:gd name="connsiteY2" fmla="*/ 1099651 h 1134884"/>
              <a:gd name="connsiteX3" fmla="*/ 5350666 w 5420184"/>
              <a:gd name="connsiteY3" fmla="*/ 873356 h 1134884"/>
              <a:gd name="connsiteX4" fmla="*/ 5346060 w 5420184"/>
              <a:gd name="connsiteY4" fmla="*/ 0 h 1134884"/>
              <a:gd name="connsiteX5" fmla="*/ 5419944 w 5420184"/>
              <a:gd name="connsiteY5" fmla="*/ 735 h 1134884"/>
              <a:gd name="connsiteX6" fmla="*/ 5418600 w 5420184"/>
              <a:gd name="connsiteY6" fmla="*/ 990508 h 1134884"/>
              <a:gd name="connsiteX7" fmla="*/ 279 w 5420184"/>
              <a:gd name="connsiteY7" fmla="*/ 1134884 h 1134884"/>
              <a:gd name="connsiteX8" fmla="*/ 279 w 5420184"/>
              <a:gd name="connsiteY8" fmla="*/ 735 h 1134884"/>
              <a:gd name="connsiteX0" fmla="*/ 279 w 5420184"/>
              <a:gd name="connsiteY0" fmla="*/ 735 h 1134884"/>
              <a:gd name="connsiteX1" fmla="*/ 131983 w 5420184"/>
              <a:gd name="connsiteY1" fmla="*/ 1468 h 1134884"/>
              <a:gd name="connsiteX2" fmla="*/ 134880 w 5420184"/>
              <a:gd name="connsiteY2" fmla="*/ 1099651 h 1134884"/>
              <a:gd name="connsiteX3" fmla="*/ 5346004 w 5420184"/>
              <a:gd name="connsiteY3" fmla="*/ 849702 h 1134884"/>
              <a:gd name="connsiteX4" fmla="*/ 5346060 w 5420184"/>
              <a:gd name="connsiteY4" fmla="*/ 0 h 1134884"/>
              <a:gd name="connsiteX5" fmla="*/ 5419944 w 5420184"/>
              <a:gd name="connsiteY5" fmla="*/ 735 h 1134884"/>
              <a:gd name="connsiteX6" fmla="*/ 5418600 w 5420184"/>
              <a:gd name="connsiteY6" fmla="*/ 990508 h 1134884"/>
              <a:gd name="connsiteX7" fmla="*/ 279 w 5420184"/>
              <a:gd name="connsiteY7" fmla="*/ 1134884 h 1134884"/>
              <a:gd name="connsiteX8" fmla="*/ 279 w 5420184"/>
              <a:gd name="connsiteY8" fmla="*/ 735 h 1134884"/>
              <a:gd name="connsiteX0" fmla="*/ 279 w 5420184"/>
              <a:gd name="connsiteY0" fmla="*/ 735 h 1134884"/>
              <a:gd name="connsiteX1" fmla="*/ 131983 w 5420184"/>
              <a:gd name="connsiteY1" fmla="*/ 1468 h 1134884"/>
              <a:gd name="connsiteX2" fmla="*/ 134880 w 5420184"/>
              <a:gd name="connsiteY2" fmla="*/ 1099651 h 1134884"/>
              <a:gd name="connsiteX3" fmla="*/ 5346004 w 5420184"/>
              <a:gd name="connsiteY3" fmla="*/ 849702 h 1134884"/>
              <a:gd name="connsiteX4" fmla="*/ 5346060 w 5420184"/>
              <a:gd name="connsiteY4" fmla="*/ 0 h 1134884"/>
              <a:gd name="connsiteX5" fmla="*/ 5419944 w 5420184"/>
              <a:gd name="connsiteY5" fmla="*/ 735 h 1134884"/>
              <a:gd name="connsiteX6" fmla="*/ 5418600 w 5420184"/>
              <a:gd name="connsiteY6" fmla="*/ 990508 h 1134884"/>
              <a:gd name="connsiteX7" fmla="*/ 279 w 5420184"/>
              <a:gd name="connsiteY7" fmla="*/ 1134884 h 1134884"/>
              <a:gd name="connsiteX8" fmla="*/ 279 w 5420184"/>
              <a:gd name="connsiteY8" fmla="*/ 735 h 1134884"/>
              <a:gd name="connsiteX0" fmla="*/ 279 w 5419944"/>
              <a:gd name="connsiteY0" fmla="*/ 735 h 1134884"/>
              <a:gd name="connsiteX1" fmla="*/ 131983 w 5419944"/>
              <a:gd name="connsiteY1" fmla="*/ 1468 h 1134884"/>
              <a:gd name="connsiteX2" fmla="*/ 134880 w 5419944"/>
              <a:gd name="connsiteY2" fmla="*/ 1099651 h 1134884"/>
              <a:gd name="connsiteX3" fmla="*/ 5346004 w 5419944"/>
              <a:gd name="connsiteY3" fmla="*/ 849702 h 1134884"/>
              <a:gd name="connsiteX4" fmla="*/ 5346060 w 5419944"/>
              <a:gd name="connsiteY4" fmla="*/ 0 h 1134884"/>
              <a:gd name="connsiteX5" fmla="*/ 5419944 w 5419944"/>
              <a:gd name="connsiteY5" fmla="*/ 735 h 1134884"/>
              <a:gd name="connsiteX6" fmla="*/ 5418600 w 5419944"/>
              <a:gd name="connsiteY6" fmla="*/ 990508 h 1134884"/>
              <a:gd name="connsiteX7" fmla="*/ 279 w 5419944"/>
              <a:gd name="connsiteY7" fmla="*/ 1134884 h 1134884"/>
              <a:gd name="connsiteX8" fmla="*/ 279 w 5419944"/>
              <a:gd name="connsiteY8" fmla="*/ 735 h 1134884"/>
              <a:gd name="connsiteX0" fmla="*/ 279 w 5419944"/>
              <a:gd name="connsiteY0" fmla="*/ 735 h 1134884"/>
              <a:gd name="connsiteX1" fmla="*/ 131983 w 5419944"/>
              <a:gd name="connsiteY1" fmla="*/ 1468 h 1134884"/>
              <a:gd name="connsiteX2" fmla="*/ 134880 w 5419944"/>
              <a:gd name="connsiteY2" fmla="*/ 1099651 h 1134884"/>
              <a:gd name="connsiteX3" fmla="*/ 5346004 w 5419944"/>
              <a:gd name="connsiteY3" fmla="*/ 849702 h 1134884"/>
              <a:gd name="connsiteX4" fmla="*/ 5346060 w 5419944"/>
              <a:gd name="connsiteY4" fmla="*/ 0 h 1134884"/>
              <a:gd name="connsiteX5" fmla="*/ 5419944 w 5419944"/>
              <a:gd name="connsiteY5" fmla="*/ 735 h 1134884"/>
              <a:gd name="connsiteX6" fmla="*/ 5418600 w 5419944"/>
              <a:gd name="connsiteY6" fmla="*/ 990508 h 1134884"/>
              <a:gd name="connsiteX7" fmla="*/ 279 w 5419944"/>
              <a:gd name="connsiteY7" fmla="*/ 1134884 h 1134884"/>
              <a:gd name="connsiteX8" fmla="*/ 279 w 5419944"/>
              <a:gd name="connsiteY8" fmla="*/ 735 h 1134884"/>
              <a:gd name="connsiteX0" fmla="*/ 6215 w 5425880"/>
              <a:gd name="connsiteY0" fmla="*/ 735 h 1099651"/>
              <a:gd name="connsiteX1" fmla="*/ 137919 w 5425880"/>
              <a:gd name="connsiteY1" fmla="*/ 1468 h 1099651"/>
              <a:gd name="connsiteX2" fmla="*/ 140816 w 5425880"/>
              <a:gd name="connsiteY2" fmla="*/ 1099651 h 1099651"/>
              <a:gd name="connsiteX3" fmla="*/ 5351940 w 5425880"/>
              <a:gd name="connsiteY3" fmla="*/ 849702 h 1099651"/>
              <a:gd name="connsiteX4" fmla="*/ 5351996 w 5425880"/>
              <a:gd name="connsiteY4" fmla="*/ 0 h 1099651"/>
              <a:gd name="connsiteX5" fmla="*/ 5425880 w 5425880"/>
              <a:gd name="connsiteY5" fmla="*/ 735 h 1099651"/>
              <a:gd name="connsiteX6" fmla="*/ 5424536 w 5425880"/>
              <a:gd name="connsiteY6" fmla="*/ 990508 h 1099651"/>
              <a:gd name="connsiteX7" fmla="*/ 0 w 5425880"/>
              <a:gd name="connsiteY7" fmla="*/ 987048 h 1099651"/>
              <a:gd name="connsiteX8" fmla="*/ 6215 w 5425880"/>
              <a:gd name="connsiteY8" fmla="*/ 735 h 1099651"/>
              <a:gd name="connsiteX0" fmla="*/ 6215 w 5425880"/>
              <a:gd name="connsiteY0" fmla="*/ 735 h 990508"/>
              <a:gd name="connsiteX1" fmla="*/ 137919 w 5425880"/>
              <a:gd name="connsiteY1" fmla="*/ 1468 h 990508"/>
              <a:gd name="connsiteX2" fmla="*/ 133047 w 5425880"/>
              <a:gd name="connsiteY2" fmla="*/ 886766 h 990508"/>
              <a:gd name="connsiteX3" fmla="*/ 5351940 w 5425880"/>
              <a:gd name="connsiteY3" fmla="*/ 849702 h 990508"/>
              <a:gd name="connsiteX4" fmla="*/ 5351996 w 5425880"/>
              <a:gd name="connsiteY4" fmla="*/ 0 h 990508"/>
              <a:gd name="connsiteX5" fmla="*/ 5425880 w 5425880"/>
              <a:gd name="connsiteY5" fmla="*/ 735 h 990508"/>
              <a:gd name="connsiteX6" fmla="*/ 5424536 w 5425880"/>
              <a:gd name="connsiteY6" fmla="*/ 990508 h 990508"/>
              <a:gd name="connsiteX7" fmla="*/ 0 w 5425880"/>
              <a:gd name="connsiteY7" fmla="*/ 987048 h 990508"/>
              <a:gd name="connsiteX8" fmla="*/ 6215 w 5425880"/>
              <a:gd name="connsiteY8" fmla="*/ 735 h 990508"/>
              <a:gd name="connsiteX0" fmla="*/ 6215 w 5425880"/>
              <a:gd name="connsiteY0" fmla="*/ 735 h 990508"/>
              <a:gd name="connsiteX1" fmla="*/ 137919 w 5425880"/>
              <a:gd name="connsiteY1" fmla="*/ 1468 h 990508"/>
              <a:gd name="connsiteX2" fmla="*/ 66227 w 5425880"/>
              <a:gd name="connsiteY2" fmla="*/ 871983 h 990508"/>
              <a:gd name="connsiteX3" fmla="*/ 5351940 w 5425880"/>
              <a:gd name="connsiteY3" fmla="*/ 849702 h 990508"/>
              <a:gd name="connsiteX4" fmla="*/ 5351996 w 5425880"/>
              <a:gd name="connsiteY4" fmla="*/ 0 h 990508"/>
              <a:gd name="connsiteX5" fmla="*/ 5425880 w 5425880"/>
              <a:gd name="connsiteY5" fmla="*/ 735 h 990508"/>
              <a:gd name="connsiteX6" fmla="*/ 5424536 w 5425880"/>
              <a:gd name="connsiteY6" fmla="*/ 990508 h 990508"/>
              <a:gd name="connsiteX7" fmla="*/ 0 w 5425880"/>
              <a:gd name="connsiteY7" fmla="*/ 987048 h 990508"/>
              <a:gd name="connsiteX8" fmla="*/ 6215 w 5425880"/>
              <a:gd name="connsiteY8" fmla="*/ 735 h 990508"/>
              <a:gd name="connsiteX0" fmla="*/ 6215 w 5425880"/>
              <a:gd name="connsiteY0" fmla="*/ 735 h 990508"/>
              <a:gd name="connsiteX1" fmla="*/ 137919 w 5425880"/>
              <a:gd name="connsiteY1" fmla="*/ 1468 h 990508"/>
              <a:gd name="connsiteX2" fmla="*/ 58457 w 5425880"/>
              <a:gd name="connsiteY2" fmla="*/ 886766 h 990508"/>
              <a:gd name="connsiteX3" fmla="*/ 5351940 w 5425880"/>
              <a:gd name="connsiteY3" fmla="*/ 849702 h 990508"/>
              <a:gd name="connsiteX4" fmla="*/ 5351996 w 5425880"/>
              <a:gd name="connsiteY4" fmla="*/ 0 h 990508"/>
              <a:gd name="connsiteX5" fmla="*/ 5425880 w 5425880"/>
              <a:gd name="connsiteY5" fmla="*/ 735 h 990508"/>
              <a:gd name="connsiteX6" fmla="*/ 5424536 w 5425880"/>
              <a:gd name="connsiteY6" fmla="*/ 990508 h 990508"/>
              <a:gd name="connsiteX7" fmla="*/ 0 w 5425880"/>
              <a:gd name="connsiteY7" fmla="*/ 987048 h 990508"/>
              <a:gd name="connsiteX8" fmla="*/ 6215 w 5425880"/>
              <a:gd name="connsiteY8" fmla="*/ 735 h 990508"/>
              <a:gd name="connsiteX0" fmla="*/ 6215 w 5425880"/>
              <a:gd name="connsiteY0" fmla="*/ 735 h 990508"/>
              <a:gd name="connsiteX1" fmla="*/ 137919 w 5425880"/>
              <a:gd name="connsiteY1" fmla="*/ 1468 h 990508"/>
              <a:gd name="connsiteX2" fmla="*/ 70889 w 5425880"/>
              <a:gd name="connsiteY2" fmla="*/ 848329 h 990508"/>
              <a:gd name="connsiteX3" fmla="*/ 5351940 w 5425880"/>
              <a:gd name="connsiteY3" fmla="*/ 849702 h 990508"/>
              <a:gd name="connsiteX4" fmla="*/ 5351996 w 5425880"/>
              <a:gd name="connsiteY4" fmla="*/ 0 h 990508"/>
              <a:gd name="connsiteX5" fmla="*/ 5425880 w 5425880"/>
              <a:gd name="connsiteY5" fmla="*/ 735 h 990508"/>
              <a:gd name="connsiteX6" fmla="*/ 5424536 w 5425880"/>
              <a:gd name="connsiteY6" fmla="*/ 990508 h 990508"/>
              <a:gd name="connsiteX7" fmla="*/ 0 w 5425880"/>
              <a:gd name="connsiteY7" fmla="*/ 987048 h 990508"/>
              <a:gd name="connsiteX8" fmla="*/ 6215 w 5425880"/>
              <a:gd name="connsiteY8" fmla="*/ 735 h 990508"/>
              <a:gd name="connsiteX0" fmla="*/ 170 w 5427604"/>
              <a:gd name="connsiteY0" fmla="*/ 3691 h 990508"/>
              <a:gd name="connsiteX1" fmla="*/ 139643 w 5427604"/>
              <a:gd name="connsiteY1" fmla="*/ 1468 h 990508"/>
              <a:gd name="connsiteX2" fmla="*/ 72613 w 5427604"/>
              <a:gd name="connsiteY2" fmla="*/ 848329 h 990508"/>
              <a:gd name="connsiteX3" fmla="*/ 5353664 w 5427604"/>
              <a:gd name="connsiteY3" fmla="*/ 849702 h 990508"/>
              <a:gd name="connsiteX4" fmla="*/ 5353720 w 5427604"/>
              <a:gd name="connsiteY4" fmla="*/ 0 h 990508"/>
              <a:gd name="connsiteX5" fmla="*/ 5427604 w 5427604"/>
              <a:gd name="connsiteY5" fmla="*/ 735 h 990508"/>
              <a:gd name="connsiteX6" fmla="*/ 5426260 w 5427604"/>
              <a:gd name="connsiteY6" fmla="*/ 990508 h 990508"/>
              <a:gd name="connsiteX7" fmla="*/ 1724 w 5427604"/>
              <a:gd name="connsiteY7" fmla="*/ 987048 h 990508"/>
              <a:gd name="connsiteX8" fmla="*/ 170 w 5427604"/>
              <a:gd name="connsiteY8" fmla="*/ 3691 h 990508"/>
              <a:gd name="connsiteX0" fmla="*/ 170 w 5427604"/>
              <a:gd name="connsiteY0" fmla="*/ 3691 h 990508"/>
              <a:gd name="connsiteX1" fmla="*/ 57285 w 5427604"/>
              <a:gd name="connsiteY1" fmla="*/ 1468 h 990508"/>
              <a:gd name="connsiteX2" fmla="*/ 72613 w 5427604"/>
              <a:gd name="connsiteY2" fmla="*/ 848329 h 990508"/>
              <a:gd name="connsiteX3" fmla="*/ 5353664 w 5427604"/>
              <a:gd name="connsiteY3" fmla="*/ 849702 h 990508"/>
              <a:gd name="connsiteX4" fmla="*/ 5353720 w 5427604"/>
              <a:gd name="connsiteY4" fmla="*/ 0 h 990508"/>
              <a:gd name="connsiteX5" fmla="*/ 5427604 w 5427604"/>
              <a:gd name="connsiteY5" fmla="*/ 735 h 990508"/>
              <a:gd name="connsiteX6" fmla="*/ 5426260 w 5427604"/>
              <a:gd name="connsiteY6" fmla="*/ 990508 h 990508"/>
              <a:gd name="connsiteX7" fmla="*/ 1724 w 5427604"/>
              <a:gd name="connsiteY7" fmla="*/ 987048 h 990508"/>
              <a:gd name="connsiteX8" fmla="*/ 170 w 5427604"/>
              <a:gd name="connsiteY8" fmla="*/ 3691 h 990508"/>
              <a:gd name="connsiteX0" fmla="*/ 170 w 5427604"/>
              <a:gd name="connsiteY0" fmla="*/ 3691 h 990508"/>
              <a:gd name="connsiteX1" fmla="*/ 74379 w 5427604"/>
              <a:gd name="connsiteY1" fmla="*/ 4424 h 990508"/>
              <a:gd name="connsiteX2" fmla="*/ 72613 w 5427604"/>
              <a:gd name="connsiteY2" fmla="*/ 848329 h 990508"/>
              <a:gd name="connsiteX3" fmla="*/ 5353664 w 5427604"/>
              <a:gd name="connsiteY3" fmla="*/ 849702 h 990508"/>
              <a:gd name="connsiteX4" fmla="*/ 5353720 w 5427604"/>
              <a:gd name="connsiteY4" fmla="*/ 0 h 990508"/>
              <a:gd name="connsiteX5" fmla="*/ 5427604 w 5427604"/>
              <a:gd name="connsiteY5" fmla="*/ 735 h 990508"/>
              <a:gd name="connsiteX6" fmla="*/ 5426260 w 5427604"/>
              <a:gd name="connsiteY6" fmla="*/ 990508 h 990508"/>
              <a:gd name="connsiteX7" fmla="*/ 1724 w 5427604"/>
              <a:gd name="connsiteY7" fmla="*/ 987048 h 990508"/>
              <a:gd name="connsiteX8" fmla="*/ 170 w 5427604"/>
              <a:gd name="connsiteY8" fmla="*/ 3691 h 990508"/>
              <a:gd name="connsiteX0" fmla="*/ 170 w 5427604"/>
              <a:gd name="connsiteY0" fmla="*/ 3691 h 990508"/>
              <a:gd name="connsiteX1" fmla="*/ 74379 w 5427604"/>
              <a:gd name="connsiteY1" fmla="*/ 4424 h 990508"/>
              <a:gd name="connsiteX2" fmla="*/ 72613 w 5427604"/>
              <a:gd name="connsiteY2" fmla="*/ 848329 h 990508"/>
              <a:gd name="connsiteX3" fmla="*/ 5353664 w 5427604"/>
              <a:gd name="connsiteY3" fmla="*/ 849702 h 990508"/>
              <a:gd name="connsiteX4" fmla="*/ 5353720 w 5427604"/>
              <a:gd name="connsiteY4" fmla="*/ 0 h 990508"/>
              <a:gd name="connsiteX5" fmla="*/ 5427604 w 5427604"/>
              <a:gd name="connsiteY5" fmla="*/ 735 h 990508"/>
              <a:gd name="connsiteX6" fmla="*/ 5426260 w 5427604"/>
              <a:gd name="connsiteY6" fmla="*/ 990508 h 990508"/>
              <a:gd name="connsiteX7" fmla="*/ 1724 w 5427604"/>
              <a:gd name="connsiteY7" fmla="*/ 987048 h 990508"/>
              <a:gd name="connsiteX8" fmla="*/ 170 w 5427604"/>
              <a:gd name="connsiteY8" fmla="*/ 3691 h 990508"/>
              <a:gd name="connsiteX0" fmla="*/ 170 w 5427604"/>
              <a:gd name="connsiteY0" fmla="*/ 3691 h 990508"/>
              <a:gd name="connsiteX1" fmla="*/ 74379 w 5427604"/>
              <a:gd name="connsiteY1" fmla="*/ 4424 h 990508"/>
              <a:gd name="connsiteX2" fmla="*/ 72613 w 5427604"/>
              <a:gd name="connsiteY2" fmla="*/ 848329 h 990508"/>
              <a:gd name="connsiteX3" fmla="*/ 5353664 w 5427604"/>
              <a:gd name="connsiteY3" fmla="*/ 849702 h 990508"/>
              <a:gd name="connsiteX4" fmla="*/ 5353720 w 5427604"/>
              <a:gd name="connsiteY4" fmla="*/ 0 h 990508"/>
              <a:gd name="connsiteX5" fmla="*/ 5427604 w 5427604"/>
              <a:gd name="connsiteY5" fmla="*/ 735 h 990508"/>
              <a:gd name="connsiteX6" fmla="*/ 5426260 w 5427604"/>
              <a:gd name="connsiteY6" fmla="*/ 990508 h 990508"/>
              <a:gd name="connsiteX7" fmla="*/ 1724 w 5427604"/>
              <a:gd name="connsiteY7" fmla="*/ 987048 h 990508"/>
              <a:gd name="connsiteX8" fmla="*/ 170 w 5427604"/>
              <a:gd name="connsiteY8" fmla="*/ 3691 h 990508"/>
              <a:gd name="connsiteX0" fmla="*/ 170 w 5427604"/>
              <a:gd name="connsiteY0" fmla="*/ 734 h 990508"/>
              <a:gd name="connsiteX1" fmla="*/ 74379 w 5427604"/>
              <a:gd name="connsiteY1" fmla="*/ 4424 h 990508"/>
              <a:gd name="connsiteX2" fmla="*/ 72613 w 5427604"/>
              <a:gd name="connsiteY2" fmla="*/ 848329 h 990508"/>
              <a:gd name="connsiteX3" fmla="*/ 5353664 w 5427604"/>
              <a:gd name="connsiteY3" fmla="*/ 849702 h 990508"/>
              <a:gd name="connsiteX4" fmla="*/ 5353720 w 5427604"/>
              <a:gd name="connsiteY4" fmla="*/ 0 h 990508"/>
              <a:gd name="connsiteX5" fmla="*/ 5427604 w 5427604"/>
              <a:gd name="connsiteY5" fmla="*/ 735 h 990508"/>
              <a:gd name="connsiteX6" fmla="*/ 5426260 w 5427604"/>
              <a:gd name="connsiteY6" fmla="*/ 990508 h 990508"/>
              <a:gd name="connsiteX7" fmla="*/ 1724 w 5427604"/>
              <a:gd name="connsiteY7" fmla="*/ 987048 h 990508"/>
              <a:gd name="connsiteX8" fmla="*/ 170 w 5427604"/>
              <a:gd name="connsiteY8" fmla="*/ 734 h 990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7604" h="990508">
                <a:moveTo>
                  <a:pt x="170" y="734"/>
                </a:moveTo>
                <a:cubicBezTo>
                  <a:pt x="24906" y="978"/>
                  <a:pt x="35658" y="-1735"/>
                  <a:pt x="74379" y="4424"/>
                </a:cubicBezTo>
                <a:cubicBezTo>
                  <a:pt x="73036" y="581261"/>
                  <a:pt x="72613" y="560015"/>
                  <a:pt x="72613" y="848329"/>
                </a:cubicBezTo>
                <a:lnTo>
                  <a:pt x="5353664" y="849702"/>
                </a:lnTo>
                <a:cubicBezTo>
                  <a:pt x="5354863" y="521862"/>
                  <a:pt x="5352521" y="327840"/>
                  <a:pt x="5353720" y="0"/>
                </a:cubicBezTo>
                <a:lnTo>
                  <a:pt x="5427604" y="735"/>
                </a:lnTo>
                <a:cubicBezTo>
                  <a:pt x="5427250" y="988308"/>
                  <a:pt x="5425061" y="614980"/>
                  <a:pt x="5426260" y="990508"/>
                </a:cubicBezTo>
                <a:lnTo>
                  <a:pt x="1724" y="987048"/>
                </a:lnTo>
                <a:cubicBezTo>
                  <a:pt x="2690" y="611688"/>
                  <a:pt x="-796" y="376094"/>
                  <a:pt x="170" y="734"/>
                </a:cubicBezTo>
                <a:close/>
              </a:path>
            </a:pathLst>
          </a:custGeom>
          <a:gradFill flip="none" rotWithShape="1">
            <a:gsLst>
              <a:gs pos="52000">
                <a:srgbClr val="6366CC"/>
              </a:gs>
              <a:gs pos="18000">
                <a:srgbClr val="6E337F"/>
              </a:gs>
              <a:gs pos="78000">
                <a:srgbClr val="5998D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6248400" y="2362200"/>
            <a:ext cx="4953000" cy="563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Insert Image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630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90"/>
            <a:ext cx="12191999" cy="9144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0"/>
            <a:ext cx="12192000" cy="9156290"/>
          </a:xfrm>
          <a:prstGeom prst="rect">
            <a:avLst/>
          </a:prstGeom>
          <a:gradFill>
            <a:gsLst>
              <a:gs pos="15000">
                <a:srgbClr val="36C4AD">
                  <a:alpha val="87000"/>
                </a:srgbClr>
              </a:gs>
              <a:gs pos="59000">
                <a:srgbClr val="57CDEC">
                  <a:alpha val="82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3200400"/>
            <a:ext cx="4191000" cy="19050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Freeform 10"/>
          <p:cNvSpPr/>
          <p:nvPr userDrawn="1"/>
        </p:nvSpPr>
        <p:spPr>
          <a:xfrm>
            <a:off x="0" y="1524761"/>
            <a:ext cx="5447371" cy="6042850"/>
          </a:xfrm>
          <a:custGeom>
            <a:avLst/>
            <a:gdLst>
              <a:gd name="connsiteX0" fmla="*/ 5447150 w 5447371"/>
              <a:gd name="connsiteY0" fmla="*/ 0 h 6042850"/>
              <a:gd name="connsiteX1" fmla="*/ 5447150 w 5447371"/>
              <a:gd name="connsiteY1" fmla="*/ 6042850 h 6042850"/>
              <a:gd name="connsiteX2" fmla="*/ 0 w 5447371"/>
              <a:gd name="connsiteY2" fmla="*/ 6038401 h 6042850"/>
              <a:gd name="connsiteX3" fmla="*/ 0 w 5447371"/>
              <a:gd name="connsiteY3" fmla="*/ 5934881 h 6042850"/>
              <a:gd name="connsiteX4" fmla="*/ 5327830 w 5447371"/>
              <a:gd name="connsiteY4" fmla="*/ 5930303 h 6042850"/>
              <a:gd name="connsiteX5" fmla="*/ 5332728 w 5447371"/>
              <a:gd name="connsiteY5" fmla="*/ 112549 h 6042850"/>
              <a:gd name="connsiteX6" fmla="*/ 0 w 5447371"/>
              <a:gd name="connsiteY6" fmla="*/ 112549 h 6042850"/>
              <a:gd name="connsiteX7" fmla="*/ 0 w 5447371"/>
              <a:gd name="connsiteY7" fmla="*/ 4543 h 604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47371" h="6042850">
                <a:moveTo>
                  <a:pt x="5447150" y="0"/>
                </a:moveTo>
                <a:cubicBezTo>
                  <a:pt x="5448784" y="4276471"/>
                  <a:pt x="5440619" y="4033330"/>
                  <a:pt x="5447150" y="6042850"/>
                </a:cubicBezTo>
                <a:lnTo>
                  <a:pt x="0" y="6038401"/>
                </a:lnTo>
                <a:lnTo>
                  <a:pt x="0" y="5934881"/>
                </a:lnTo>
                <a:lnTo>
                  <a:pt x="5327830" y="5930303"/>
                </a:lnTo>
                <a:cubicBezTo>
                  <a:pt x="5322931" y="3991052"/>
                  <a:pt x="5337627" y="2051799"/>
                  <a:pt x="5332728" y="112549"/>
                </a:cubicBezTo>
                <a:lnTo>
                  <a:pt x="0" y="112549"/>
                </a:lnTo>
                <a:lnTo>
                  <a:pt x="0" y="4543"/>
                </a:lnTo>
                <a:close/>
              </a:path>
            </a:pathLst>
          </a:custGeom>
          <a:gradFill flip="none" rotWithShape="1">
            <a:gsLst>
              <a:gs pos="49000">
                <a:srgbClr val="6366CC"/>
              </a:gs>
              <a:gs pos="16000">
                <a:srgbClr val="6E3480"/>
              </a:gs>
              <a:gs pos="78000">
                <a:srgbClr val="5998D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834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9144000"/>
          </a:xfrm>
          <a:prstGeom prst="rect">
            <a:avLst/>
          </a:prstGeom>
          <a:gradFill>
            <a:gsLst>
              <a:gs pos="0">
                <a:srgbClr val="6750AF"/>
              </a:gs>
              <a:gs pos="48000">
                <a:srgbClr val="6269D0">
                  <a:alpha val="96863"/>
                </a:srgbClr>
              </a:gs>
              <a:gs pos="100000">
                <a:srgbClr val="599AD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76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1072" y="5410200"/>
            <a:ext cx="4419600" cy="21336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400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Freeform 8"/>
          <p:cNvSpPr/>
          <p:nvPr userDrawn="1"/>
        </p:nvSpPr>
        <p:spPr>
          <a:xfrm rot="16200000">
            <a:off x="6110384" y="3657600"/>
            <a:ext cx="4928616" cy="6044184"/>
          </a:xfrm>
          <a:custGeom>
            <a:avLst/>
            <a:gdLst>
              <a:gd name="connsiteX0" fmla="*/ 5447150 w 5447371"/>
              <a:gd name="connsiteY0" fmla="*/ 0 h 6042850"/>
              <a:gd name="connsiteX1" fmla="*/ 5447150 w 5447371"/>
              <a:gd name="connsiteY1" fmla="*/ 6042850 h 6042850"/>
              <a:gd name="connsiteX2" fmla="*/ 0 w 5447371"/>
              <a:gd name="connsiteY2" fmla="*/ 6038401 h 6042850"/>
              <a:gd name="connsiteX3" fmla="*/ 0 w 5447371"/>
              <a:gd name="connsiteY3" fmla="*/ 5934881 h 6042850"/>
              <a:gd name="connsiteX4" fmla="*/ 5327830 w 5447371"/>
              <a:gd name="connsiteY4" fmla="*/ 5930303 h 6042850"/>
              <a:gd name="connsiteX5" fmla="*/ 5332728 w 5447371"/>
              <a:gd name="connsiteY5" fmla="*/ 112549 h 6042850"/>
              <a:gd name="connsiteX6" fmla="*/ 0 w 5447371"/>
              <a:gd name="connsiteY6" fmla="*/ 112549 h 6042850"/>
              <a:gd name="connsiteX7" fmla="*/ 0 w 5447371"/>
              <a:gd name="connsiteY7" fmla="*/ 4543 h 6042850"/>
              <a:gd name="connsiteX0" fmla="*/ 5447150 w 5447371"/>
              <a:gd name="connsiteY0" fmla="*/ 0 h 6042850"/>
              <a:gd name="connsiteX1" fmla="*/ 5447150 w 5447371"/>
              <a:gd name="connsiteY1" fmla="*/ 6042850 h 6042850"/>
              <a:gd name="connsiteX2" fmla="*/ 0 w 5447371"/>
              <a:gd name="connsiteY2" fmla="*/ 6038401 h 6042850"/>
              <a:gd name="connsiteX3" fmla="*/ 0 w 5447371"/>
              <a:gd name="connsiteY3" fmla="*/ 5934881 h 6042850"/>
              <a:gd name="connsiteX4" fmla="*/ 5327830 w 5447371"/>
              <a:gd name="connsiteY4" fmla="*/ 5930303 h 6042850"/>
              <a:gd name="connsiteX5" fmla="*/ 5319568 w 5447371"/>
              <a:gd name="connsiteY5" fmla="*/ 112549 h 6042850"/>
              <a:gd name="connsiteX6" fmla="*/ 0 w 5447371"/>
              <a:gd name="connsiteY6" fmla="*/ 112549 h 6042850"/>
              <a:gd name="connsiteX7" fmla="*/ 0 w 5447371"/>
              <a:gd name="connsiteY7" fmla="*/ 4543 h 6042850"/>
              <a:gd name="connsiteX8" fmla="*/ 5447150 w 5447371"/>
              <a:gd name="connsiteY8" fmla="*/ 0 h 6042850"/>
              <a:gd name="connsiteX0" fmla="*/ 5447150 w 5447371"/>
              <a:gd name="connsiteY0" fmla="*/ 0 h 6042850"/>
              <a:gd name="connsiteX1" fmla="*/ 5447150 w 5447371"/>
              <a:gd name="connsiteY1" fmla="*/ 6042850 h 6042850"/>
              <a:gd name="connsiteX2" fmla="*/ 0 w 5447371"/>
              <a:gd name="connsiteY2" fmla="*/ 6038401 h 6042850"/>
              <a:gd name="connsiteX3" fmla="*/ 0 w 5447371"/>
              <a:gd name="connsiteY3" fmla="*/ 5934881 h 6042850"/>
              <a:gd name="connsiteX4" fmla="*/ 5322566 w 5447371"/>
              <a:gd name="connsiteY4" fmla="*/ 5930303 h 6042850"/>
              <a:gd name="connsiteX5" fmla="*/ 5319568 w 5447371"/>
              <a:gd name="connsiteY5" fmla="*/ 112549 h 6042850"/>
              <a:gd name="connsiteX6" fmla="*/ 0 w 5447371"/>
              <a:gd name="connsiteY6" fmla="*/ 112549 h 6042850"/>
              <a:gd name="connsiteX7" fmla="*/ 0 w 5447371"/>
              <a:gd name="connsiteY7" fmla="*/ 4543 h 6042850"/>
              <a:gd name="connsiteX8" fmla="*/ 5447150 w 5447371"/>
              <a:gd name="connsiteY8" fmla="*/ 0 h 604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7371" h="6042850">
                <a:moveTo>
                  <a:pt x="5447150" y="0"/>
                </a:moveTo>
                <a:cubicBezTo>
                  <a:pt x="5448784" y="4276471"/>
                  <a:pt x="5440619" y="4033330"/>
                  <a:pt x="5447150" y="6042850"/>
                </a:cubicBezTo>
                <a:lnTo>
                  <a:pt x="0" y="6038401"/>
                </a:lnTo>
                <a:lnTo>
                  <a:pt x="0" y="5934881"/>
                </a:lnTo>
                <a:lnTo>
                  <a:pt x="5322566" y="5930303"/>
                </a:lnTo>
                <a:cubicBezTo>
                  <a:pt x="5317667" y="3991052"/>
                  <a:pt x="5324467" y="2051799"/>
                  <a:pt x="5319568" y="112549"/>
                </a:cubicBezTo>
                <a:lnTo>
                  <a:pt x="0" y="112549"/>
                </a:lnTo>
                <a:lnTo>
                  <a:pt x="0" y="4543"/>
                </a:lnTo>
                <a:lnTo>
                  <a:pt x="5447150" y="0"/>
                </a:lnTo>
                <a:close/>
              </a:path>
            </a:pathLst>
          </a:custGeom>
          <a:gradFill flip="none" rotWithShape="1">
            <a:gsLst>
              <a:gs pos="22000">
                <a:srgbClr val="6E3480"/>
              </a:gs>
              <a:gs pos="93000">
                <a:srgbClr val="5996D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59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24799" cy="9144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7510272" y="0"/>
            <a:ext cx="4681728" cy="9144000"/>
          </a:xfrm>
          <a:prstGeom prst="rect">
            <a:avLst/>
          </a:prstGeom>
          <a:gradFill flip="none" rotWithShape="1">
            <a:gsLst>
              <a:gs pos="51000">
                <a:srgbClr val="54CDE4"/>
              </a:gs>
              <a:gs pos="16000">
                <a:srgbClr val="37C4AE"/>
              </a:gs>
              <a:gs pos="93000">
                <a:srgbClr val="3BA4D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>
            <a:off x="1124712" y="1435608"/>
            <a:ext cx="5166360" cy="5166360"/>
          </a:xfrm>
          <a:custGeom>
            <a:avLst/>
            <a:gdLst>
              <a:gd name="connsiteX0" fmla="*/ 118872 w 5513832"/>
              <a:gd name="connsiteY0" fmla="*/ 118872 h 5522976"/>
              <a:gd name="connsiteX1" fmla="*/ 118872 w 5513832"/>
              <a:gd name="connsiteY1" fmla="*/ 5404104 h 5522976"/>
              <a:gd name="connsiteX2" fmla="*/ 5404104 w 5513832"/>
              <a:gd name="connsiteY2" fmla="*/ 5404104 h 5522976"/>
              <a:gd name="connsiteX3" fmla="*/ 5404104 w 5513832"/>
              <a:gd name="connsiteY3" fmla="*/ 118872 h 5522976"/>
              <a:gd name="connsiteX4" fmla="*/ 0 w 5513832"/>
              <a:gd name="connsiteY4" fmla="*/ 0 h 5522976"/>
              <a:gd name="connsiteX5" fmla="*/ 5513832 w 5513832"/>
              <a:gd name="connsiteY5" fmla="*/ 0 h 5522976"/>
              <a:gd name="connsiteX6" fmla="*/ 5513832 w 5513832"/>
              <a:gd name="connsiteY6" fmla="*/ 5522976 h 5522976"/>
              <a:gd name="connsiteX7" fmla="*/ 0 w 5513832"/>
              <a:gd name="connsiteY7" fmla="*/ 5522976 h 5522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3832" h="5522976">
                <a:moveTo>
                  <a:pt x="118872" y="118872"/>
                </a:moveTo>
                <a:lnTo>
                  <a:pt x="118872" y="5404104"/>
                </a:lnTo>
                <a:lnTo>
                  <a:pt x="5404104" y="5404104"/>
                </a:lnTo>
                <a:lnTo>
                  <a:pt x="5404104" y="118872"/>
                </a:lnTo>
                <a:close/>
                <a:moveTo>
                  <a:pt x="0" y="0"/>
                </a:moveTo>
                <a:lnTo>
                  <a:pt x="5513832" y="0"/>
                </a:lnTo>
                <a:lnTo>
                  <a:pt x="5513832" y="5522976"/>
                </a:lnTo>
                <a:lnTo>
                  <a:pt x="0" y="5522976"/>
                </a:lnTo>
                <a:close/>
              </a:path>
            </a:pathLst>
          </a:custGeom>
          <a:solidFill>
            <a:srgbClr val="59AC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216" y="7918704"/>
            <a:ext cx="987552" cy="953074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1600200" y="2362200"/>
            <a:ext cx="3505200" cy="182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400" b="1" cap="all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600200" y="4227576"/>
            <a:ext cx="3505200" cy="9418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1600200" y="5416296"/>
            <a:ext cx="2121408" cy="5913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8281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 -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5486400" cy="9144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Insert Image Here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664" y="8037576"/>
            <a:ext cx="663235" cy="640080"/>
          </a:xfrm>
          <a:prstGeom prst="rect">
            <a:avLst/>
          </a:prstGeom>
        </p:spPr>
      </p:pic>
      <p:sp>
        <p:nvSpPr>
          <p:cNvPr id="14" name="Freeform 13"/>
          <p:cNvSpPr/>
          <p:nvPr userDrawn="1"/>
        </p:nvSpPr>
        <p:spPr>
          <a:xfrm>
            <a:off x="6071616" y="18288"/>
            <a:ext cx="5349240" cy="1106424"/>
          </a:xfrm>
          <a:custGeom>
            <a:avLst/>
            <a:gdLst>
              <a:gd name="connsiteX0" fmla="*/ 0 w 5349240"/>
              <a:gd name="connsiteY0" fmla="*/ 0 h 1106424"/>
              <a:gd name="connsiteX1" fmla="*/ 109728 w 5349240"/>
              <a:gd name="connsiteY1" fmla="*/ 0 h 1106424"/>
              <a:gd name="connsiteX2" fmla="*/ 109728 w 5349240"/>
              <a:gd name="connsiteY2" fmla="*/ 987552 h 1106424"/>
              <a:gd name="connsiteX3" fmla="*/ 5230368 w 5349240"/>
              <a:gd name="connsiteY3" fmla="*/ 987552 h 1106424"/>
              <a:gd name="connsiteX4" fmla="*/ 5230368 w 5349240"/>
              <a:gd name="connsiteY4" fmla="*/ 0 h 1106424"/>
              <a:gd name="connsiteX5" fmla="*/ 5349240 w 5349240"/>
              <a:gd name="connsiteY5" fmla="*/ 0 h 1106424"/>
              <a:gd name="connsiteX6" fmla="*/ 5349240 w 5349240"/>
              <a:gd name="connsiteY6" fmla="*/ 1106424 h 1106424"/>
              <a:gd name="connsiteX7" fmla="*/ 0 w 5349240"/>
              <a:gd name="connsiteY7" fmla="*/ 1106424 h 1106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49240" h="1106424">
                <a:moveTo>
                  <a:pt x="0" y="0"/>
                </a:moveTo>
                <a:lnTo>
                  <a:pt x="109728" y="0"/>
                </a:lnTo>
                <a:lnTo>
                  <a:pt x="109728" y="987552"/>
                </a:lnTo>
                <a:lnTo>
                  <a:pt x="5230368" y="987552"/>
                </a:lnTo>
                <a:lnTo>
                  <a:pt x="5230368" y="0"/>
                </a:lnTo>
                <a:lnTo>
                  <a:pt x="5349240" y="0"/>
                </a:lnTo>
                <a:lnTo>
                  <a:pt x="5349240" y="1106424"/>
                </a:lnTo>
                <a:lnTo>
                  <a:pt x="0" y="1106424"/>
                </a:lnTo>
                <a:close/>
              </a:path>
            </a:pathLst>
          </a:custGeom>
          <a:gradFill flip="none" rotWithShape="1">
            <a:gsLst>
              <a:gs pos="51000">
                <a:srgbClr val="655BBA"/>
              </a:gs>
              <a:gs pos="16000">
                <a:srgbClr val="6E337F"/>
              </a:gs>
              <a:gs pos="93000">
                <a:srgbClr val="5998D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123650" y="1675066"/>
            <a:ext cx="4087150" cy="2439734"/>
          </a:xfrm>
          <a:prstGeom prst="rect">
            <a:avLst/>
          </a:prstGeom>
        </p:spPr>
        <p:txBody>
          <a:bodyPr tIns="91440">
            <a:noAutofit/>
          </a:bodyPr>
          <a:lstStyle>
            <a:lvl1pPr marL="0" indent="0">
              <a:lnSpc>
                <a:spcPts val="4600"/>
              </a:lnSpc>
              <a:buNone/>
              <a:defRPr sz="4400" b="1" cap="all" baseline="0">
                <a:solidFill>
                  <a:srgbClr val="01395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6123649" y="4222495"/>
            <a:ext cx="5567250" cy="3805554"/>
          </a:xfrm>
          <a:prstGeom prst="rect">
            <a:avLst/>
          </a:prstGeom>
        </p:spPr>
        <p:txBody>
          <a:bodyPr lIns="137160">
            <a:noAutofit/>
          </a:bodyPr>
          <a:lstStyle>
            <a:lvl1pPr marL="0" indent="0">
              <a:lnSpc>
                <a:spcPts val="3840"/>
              </a:lnSpc>
              <a:buNone/>
              <a:defRPr sz="3200" baseline="0">
                <a:solidFill>
                  <a:srgbClr val="33333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>
              <a:buNone/>
            </a:pPr>
            <a:r>
              <a:rPr lang="en-US" sz="3200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2886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 -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92076" y="2157984"/>
            <a:ext cx="4746996" cy="47274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Insert Image Here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123650" y="1675066"/>
            <a:ext cx="4087150" cy="2439734"/>
          </a:xfrm>
          <a:prstGeom prst="rect">
            <a:avLst/>
          </a:prstGeom>
        </p:spPr>
        <p:txBody>
          <a:bodyPr tIns="91440">
            <a:noAutofit/>
          </a:bodyPr>
          <a:lstStyle>
            <a:lvl1pPr marL="0" indent="0">
              <a:lnSpc>
                <a:spcPts val="4600"/>
              </a:lnSpc>
              <a:buNone/>
              <a:defRPr sz="4400" b="1" cap="all" baseline="0">
                <a:solidFill>
                  <a:srgbClr val="01395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664" y="8037576"/>
            <a:ext cx="663235" cy="640080"/>
          </a:xfrm>
          <a:prstGeom prst="rect">
            <a:avLst/>
          </a:prstGeom>
        </p:spPr>
      </p:pic>
      <p:sp>
        <p:nvSpPr>
          <p:cNvPr id="14" name="Freeform 13"/>
          <p:cNvSpPr/>
          <p:nvPr userDrawn="1"/>
        </p:nvSpPr>
        <p:spPr>
          <a:xfrm>
            <a:off x="592076" y="24433"/>
            <a:ext cx="4746996" cy="1774192"/>
          </a:xfrm>
          <a:custGeom>
            <a:avLst/>
            <a:gdLst>
              <a:gd name="connsiteX0" fmla="*/ 0 w 5349240"/>
              <a:gd name="connsiteY0" fmla="*/ 0 h 1106424"/>
              <a:gd name="connsiteX1" fmla="*/ 109728 w 5349240"/>
              <a:gd name="connsiteY1" fmla="*/ 0 h 1106424"/>
              <a:gd name="connsiteX2" fmla="*/ 109728 w 5349240"/>
              <a:gd name="connsiteY2" fmla="*/ 987552 h 1106424"/>
              <a:gd name="connsiteX3" fmla="*/ 5230368 w 5349240"/>
              <a:gd name="connsiteY3" fmla="*/ 987552 h 1106424"/>
              <a:gd name="connsiteX4" fmla="*/ 5230368 w 5349240"/>
              <a:gd name="connsiteY4" fmla="*/ 0 h 1106424"/>
              <a:gd name="connsiteX5" fmla="*/ 5349240 w 5349240"/>
              <a:gd name="connsiteY5" fmla="*/ 0 h 1106424"/>
              <a:gd name="connsiteX6" fmla="*/ 5349240 w 5349240"/>
              <a:gd name="connsiteY6" fmla="*/ 1106424 h 1106424"/>
              <a:gd name="connsiteX7" fmla="*/ 0 w 5349240"/>
              <a:gd name="connsiteY7" fmla="*/ 1106424 h 1106424"/>
              <a:gd name="connsiteX0" fmla="*/ 16183 w 5365423"/>
              <a:gd name="connsiteY0" fmla="*/ 0 h 1126081"/>
              <a:gd name="connsiteX1" fmla="*/ 125911 w 5365423"/>
              <a:gd name="connsiteY1" fmla="*/ 0 h 1126081"/>
              <a:gd name="connsiteX2" fmla="*/ 125911 w 5365423"/>
              <a:gd name="connsiteY2" fmla="*/ 987552 h 1126081"/>
              <a:gd name="connsiteX3" fmla="*/ 5246551 w 5365423"/>
              <a:gd name="connsiteY3" fmla="*/ 987552 h 1126081"/>
              <a:gd name="connsiteX4" fmla="*/ 5246551 w 5365423"/>
              <a:gd name="connsiteY4" fmla="*/ 0 h 1126081"/>
              <a:gd name="connsiteX5" fmla="*/ 5365423 w 5365423"/>
              <a:gd name="connsiteY5" fmla="*/ 0 h 1126081"/>
              <a:gd name="connsiteX6" fmla="*/ 5365423 w 5365423"/>
              <a:gd name="connsiteY6" fmla="*/ 1106424 h 1126081"/>
              <a:gd name="connsiteX7" fmla="*/ 0 w 5365423"/>
              <a:gd name="connsiteY7" fmla="*/ 1126081 h 1126081"/>
              <a:gd name="connsiteX8" fmla="*/ 16183 w 5365423"/>
              <a:gd name="connsiteY8" fmla="*/ 0 h 1126081"/>
              <a:gd name="connsiteX0" fmla="*/ 0 w 5365423"/>
              <a:gd name="connsiteY0" fmla="*/ 0 h 1126081"/>
              <a:gd name="connsiteX1" fmla="*/ 125911 w 5365423"/>
              <a:gd name="connsiteY1" fmla="*/ 0 h 1126081"/>
              <a:gd name="connsiteX2" fmla="*/ 125911 w 5365423"/>
              <a:gd name="connsiteY2" fmla="*/ 987552 h 1126081"/>
              <a:gd name="connsiteX3" fmla="*/ 5246551 w 5365423"/>
              <a:gd name="connsiteY3" fmla="*/ 987552 h 1126081"/>
              <a:gd name="connsiteX4" fmla="*/ 5246551 w 5365423"/>
              <a:gd name="connsiteY4" fmla="*/ 0 h 1126081"/>
              <a:gd name="connsiteX5" fmla="*/ 5365423 w 5365423"/>
              <a:gd name="connsiteY5" fmla="*/ 0 h 1126081"/>
              <a:gd name="connsiteX6" fmla="*/ 5365423 w 5365423"/>
              <a:gd name="connsiteY6" fmla="*/ 1106424 h 1126081"/>
              <a:gd name="connsiteX7" fmla="*/ 0 w 5365423"/>
              <a:gd name="connsiteY7" fmla="*/ 1126081 h 1126081"/>
              <a:gd name="connsiteX8" fmla="*/ 0 w 5365423"/>
              <a:gd name="connsiteY8" fmla="*/ 0 h 1126081"/>
              <a:gd name="connsiteX0" fmla="*/ 0 w 5365423"/>
              <a:gd name="connsiteY0" fmla="*/ 0 h 1126081"/>
              <a:gd name="connsiteX1" fmla="*/ 125911 w 5365423"/>
              <a:gd name="connsiteY1" fmla="*/ 0 h 1126081"/>
              <a:gd name="connsiteX2" fmla="*/ 117820 w 5365423"/>
              <a:gd name="connsiteY2" fmla="*/ 1076764 h 1126081"/>
              <a:gd name="connsiteX3" fmla="*/ 5246551 w 5365423"/>
              <a:gd name="connsiteY3" fmla="*/ 987552 h 1126081"/>
              <a:gd name="connsiteX4" fmla="*/ 5246551 w 5365423"/>
              <a:gd name="connsiteY4" fmla="*/ 0 h 1126081"/>
              <a:gd name="connsiteX5" fmla="*/ 5365423 w 5365423"/>
              <a:gd name="connsiteY5" fmla="*/ 0 h 1126081"/>
              <a:gd name="connsiteX6" fmla="*/ 5365423 w 5365423"/>
              <a:gd name="connsiteY6" fmla="*/ 1106424 h 1126081"/>
              <a:gd name="connsiteX7" fmla="*/ 0 w 5365423"/>
              <a:gd name="connsiteY7" fmla="*/ 1126081 h 1126081"/>
              <a:gd name="connsiteX8" fmla="*/ 0 w 5365423"/>
              <a:gd name="connsiteY8" fmla="*/ 0 h 1126081"/>
              <a:gd name="connsiteX0" fmla="*/ 0 w 5365423"/>
              <a:gd name="connsiteY0" fmla="*/ 0 h 1126081"/>
              <a:gd name="connsiteX1" fmla="*/ 125911 w 5365423"/>
              <a:gd name="connsiteY1" fmla="*/ 0 h 1126081"/>
              <a:gd name="connsiteX2" fmla="*/ 125911 w 5365423"/>
              <a:gd name="connsiteY2" fmla="*/ 1057108 h 1126081"/>
              <a:gd name="connsiteX3" fmla="*/ 5246551 w 5365423"/>
              <a:gd name="connsiteY3" fmla="*/ 987552 h 1126081"/>
              <a:gd name="connsiteX4" fmla="*/ 5246551 w 5365423"/>
              <a:gd name="connsiteY4" fmla="*/ 0 h 1126081"/>
              <a:gd name="connsiteX5" fmla="*/ 5365423 w 5365423"/>
              <a:gd name="connsiteY5" fmla="*/ 0 h 1126081"/>
              <a:gd name="connsiteX6" fmla="*/ 5365423 w 5365423"/>
              <a:gd name="connsiteY6" fmla="*/ 1106424 h 1126081"/>
              <a:gd name="connsiteX7" fmla="*/ 0 w 5365423"/>
              <a:gd name="connsiteY7" fmla="*/ 1126081 h 1126081"/>
              <a:gd name="connsiteX8" fmla="*/ 0 w 5365423"/>
              <a:gd name="connsiteY8" fmla="*/ 0 h 1126081"/>
              <a:gd name="connsiteX0" fmla="*/ 0 w 5369019"/>
              <a:gd name="connsiteY0" fmla="*/ 0 h 1126585"/>
              <a:gd name="connsiteX1" fmla="*/ 125911 w 5369019"/>
              <a:gd name="connsiteY1" fmla="*/ 0 h 1126585"/>
              <a:gd name="connsiteX2" fmla="*/ 125911 w 5369019"/>
              <a:gd name="connsiteY2" fmla="*/ 1057108 h 1126585"/>
              <a:gd name="connsiteX3" fmla="*/ 5246551 w 5369019"/>
              <a:gd name="connsiteY3" fmla="*/ 987552 h 1126585"/>
              <a:gd name="connsiteX4" fmla="*/ 5246551 w 5369019"/>
              <a:gd name="connsiteY4" fmla="*/ 0 h 1126585"/>
              <a:gd name="connsiteX5" fmla="*/ 5365423 w 5369019"/>
              <a:gd name="connsiteY5" fmla="*/ 0 h 1126585"/>
              <a:gd name="connsiteX6" fmla="*/ 5369019 w 5369019"/>
              <a:gd name="connsiteY6" fmla="*/ 1126585 h 1126585"/>
              <a:gd name="connsiteX7" fmla="*/ 0 w 5369019"/>
              <a:gd name="connsiteY7" fmla="*/ 1126081 h 1126585"/>
              <a:gd name="connsiteX8" fmla="*/ 0 w 5369019"/>
              <a:gd name="connsiteY8" fmla="*/ 0 h 1126585"/>
              <a:gd name="connsiteX0" fmla="*/ 0 w 5376211"/>
              <a:gd name="connsiteY0" fmla="*/ 0 h 1126585"/>
              <a:gd name="connsiteX1" fmla="*/ 125911 w 5376211"/>
              <a:gd name="connsiteY1" fmla="*/ 0 h 1126585"/>
              <a:gd name="connsiteX2" fmla="*/ 125911 w 5376211"/>
              <a:gd name="connsiteY2" fmla="*/ 1057108 h 1126585"/>
              <a:gd name="connsiteX3" fmla="*/ 5246551 w 5376211"/>
              <a:gd name="connsiteY3" fmla="*/ 987552 h 1126585"/>
              <a:gd name="connsiteX4" fmla="*/ 5246551 w 5376211"/>
              <a:gd name="connsiteY4" fmla="*/ 0 h 1126585"/>
              <a:gd name="connsiteX5" fmla="*/ 5365423 w 5376211"/>
              <a:gd name="connsiteY5" fmla="*/ 0 h 1126585"/>
              <a:gd name="connsiteX6" fmla="*/ 5376211 w 5376211"/>
              <a:gd name="connsiteY6" fmla="*/ 1126585 h 1126585"/>
              <a:gd name="connsiteX7" fmla="*/ 0 w 5376211"/>
              <a:gd name="connsiteY7" fmla="*/ 1126081 h 1126585"/>
              <a:gd name="connsiteX8" fmla="*/ 0 w 5376211"/>
              <a:gd name="connsiteY8" fmla="*/ 0 h 1126585"/>
              <a:gd name="connsiteX0" fmla="*/ 0 w 5376556"/>
              <a:gd name="connsiteY0" fmla="*/ 0 h 1126585"/>
              <a:gd name="connsiteX1" fmla="*/ 125911 w 5376556"/>
              <a:gd name="connsiteY1" fmla="*/ 0 h 1126585"/>
              <a:gd name="connsiteX2" fmla="*/ 125911 w 5376556"/>
              <a:gd name="connsiteY2" fmla="*/ 1057108 h 1126585"/>
              <a:gd name="connsiteX3" fmla="*/ 5246551 w 5376556"/>
              <a:gd name="connsiteY3" fmla="*/ 987552 h 1126585"/>
              <a:gd name="connsiteX4" fmla="*/ 5246551 w 5376556"/>
              <a:gd name="connsiteY4" fmla="*/ 0 h 1126585"/>
              <a:gd name="connsiteX5" fmla="*/ 5376211 w 5376556"/>
              <a:gd name="connsiteY5" fmla="*/ 8064 h 1126585"/>
              <a:gd name="connsiteX6" fmla="*/ 5376211 w 5376556"/>
              <a:gd name="connsiteY6" fmla="*/ 1126585 h 1126585"/>
              <a:gd name="connsiteX7" fmla="*/ 0 w 5376556"/>
              <a:gd name="connsiteY7" fmla="*/ 1126081 h 1126585"/>
              <a:gd name="connsiteX8" fmla="*/ 0 w 5376556"/>
              <a:gd name="connsiteY8" fmla="*/ 0 h 1126585"/>
              <a:gd name="connsiteX0" fmla="*/ 0 w 5376557"/>
              <a:gd name="connsiteY0" fmla="*/ 0 h 1126585"/>
              <a:gd name="connsiteX1" fmla="*/ 125911 w 5376557"/>
              <a:gd name="connsiteY1" fmla="*/ 0 h 1126585"/>
              <a:gd name="connsiteX2" fmla="*/ 125911 w 5376557"/>
              <a:gd name="connsiteY2" fmla="*/ 1057108 h 1126585"/>
              <a:gd name="connsiteX3" fmla="*/ 5246551 w 5376557"/>
              <a:gd name="connsiteY3" fmla="*/ 987552 h 1126585"/>
              <a:gd name="connsiteX4" fmla="*/ 5250147 w 5376557"/>
              <a:gd name="connsiteY4" fmla="*/ 4032 h 1126585"/>
              <a:gd name="connsiteX5" fmla="*/ 5376211 w 5376557"/>
              <a:gd name="connsiteY5" fmla="*/ 8064 h 1126585"/>
              <a:gd name="connsiteX6" fmla="*/ 5376211 w 5376557"/>
              <a:gd name="connsiteY6" fmla="*/ 1126585 h 1126585"/>
              <a:gd name="connsiteX7" fmla="*/ 0 w 5376557"/>
              <a:gd name="connsiteY7" fmla="*/ 1126081 h 1126585"/>
              <a:gd name="connsiteX8" fmla="*/ 0 w 5376557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46551 w 5376558"/>
              <a:gd name="connsiteY3" fmla="*/ 987552 h 1126585"/>
              <a:gd name="connsiteX4" fmla="*/ 5250147 w 5376558"/>
              <a:gd name="connsiteY4" fmla="*/ 4032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46551 w 5376558"/>
              <a:gd name="connsiteY3" fmla="*/ 987552 h 1126585"/>
              <a:gd name="connsiteX4" fmla="*/ 5246551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71724 w 5376558"/>
              <a:gd name="connsiteY3" fmla="*/ 1021825 h 1126585"/>
              <a:gd name="connsiteX4" fmla="*/ 5246551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89705 w 5376558"/>
              <a:gd name="connsiteY3" fmla="*/ 1066179 h 1126585"/>
              <a:gd name="connsiteX4" fmla="*/ 5246551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82513 w 5376558"/>
              <a:gd name="connsiteY3" fmla="*/ 1080291 h 1126585"/>
              <a:gd name="connsiteX4" fmla="*/ 5246551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50148 w 5376558"/>
              <a:gd name="connsiteY3" fmla="*/ 1054082 h 1126585"/>
              <a:gd name="connsiteX4" fmla="*/ 5246551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50148 w 5376558"/>
              <a:gd name="connsiteY3" fmla="*/ 1054082 h 1126585"/>
              <a:gd name="connsiteX4" fmla="*/ 5257339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76558" h="1126585">
                <a:moveTo>
                  <a:pt x="0" y="0"/>
                </a:moveTo>
                <a:lnTo>
                  <a:pt x="125911" y="0"/>
                </a:lnTo>
                <a:lnTo>
                  <a:pt x="125911" y="1057108"/>
                </a:lnTo>
                <a:lnTo>
                  <a:pt x="5250148" y="1054082"/>
                </a:lnTo>
                <a:cubicBezTo>
                  <a:pt x="5251347" y="726242"/>
                  <a:pt x="5256140" y="327840"/>
                  <a:pt x="5257339" y="0"/>
                </a:cubicBezTo>
                <a:lnTo>
                  <a:pt x="5376212" y="0"/>
                </a:lnTo>
                <a:cubicBezTo>
                  <a:pt x="5377411" y="375528"/>
                  <a:pt x="5375012" y="751057"/>
                  <a:pt x="5376211" y="1126585"/>
                </a:cubicBezTo>
                <a:lnTo>
                  <a:pt x="0" y="1126081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1000">
                <a:srgbClr val="655BBA"/>
              </a:gs>
              <a:gs pos="16000">
                <a:srgbClr val="6E337F"/>
              </a:gs>
              <a:gs pos="93000">
                <a:srgbClr val="5998D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6123649" y="4222495"/>
            <a:ext cx="5567250" cy="3805554"/>
          </a:xfrm>
          <a:prstGeom prst="rect">
            <a:avLst/>
          </a:prstGeom>
        </p:spPr>
        <p:txBody>
          <a:bodyPr lIns="137160">
            <a:noAutofit/>
          </a:bodyPr>
          <a:lstStyle>
            <a:lvl1pPr marL="0" indent="0">
              <a:lnSpc>
                <a:spcPts val="3840"/>
              </a:lnSpc>
              <a:buNone/>
              <a:defRPr sz="3200" baseline="0">
                <a:solidFill>
                  <a:srgbClr val="33333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>
              <a:buNone/>
            </a:pPr>
            <a:r>
              <a:rPr lang="en-US" sz="3200" dirty="0" smtClean="0"/>
              <a:t>Click to edit Master text styles</a:t>
            </a:r>
          </a:p>
        </p:txBody>
      </p:sp>
      <p:sp>
        <p:nvSpPr>
          <p:cNvPr id="12" name="Freeform 11"/>
          <p:cNvSpPr/>
          <p:nvPr userDrawn="1"/>
        </p:nvSpPr>
        <p:spPr>
          <a:xfrm rot="10800000" flipH="1">
            <a:off x="592076" y="7253288"/>
            <a:ext cx="4746996" cy="1900239"/>
          </a:xfrm>
          <a:custGeom>
            <a:avLst/>
            <a:gdLst>
              <a:gd name="connsiteX0" fmla="*/ 0 w 5349240"/>
              <a:gd name="connsiteY0" fmla="*/ 0 h 1106424"/>
              <a:gd name="connsiteX1" fmla="*/ 109728 w 5349240"/>
              <a:gd name="connsiteY1" fmla="*/ 0 h 1106424"/>
              <a:gd name="connsiteX2" fmla="*/ 109728 w 5349240"/>
              <a:gd name="connsiteY2" fmla="*/ 987552 h 1106424"/>
              <a:gd name="connsiteX3" fmla="*/ 5230368 w 5349240"/>
              <a:gd name="connsiteY3" fmla="*/ 987552 h 1106424"/>
              <a:gd name="connsiteX4" fmla="*/ 5230368 w 5349240"/>
              <a:gd name="connsiteY4" fmla="*/ 0 h 1106424"/>
              <a:gd name="connsiteX5" fmla="*/ 5349240 w 5349240"/>
              <a:gd name="connsiteY5" fmla="*/ 0 h 1106424"/>
              <a:gd name="connsiteX6" fmla="*/ 5349240 w 5349240"/>
              <a:gd name="connsiteY6" fmla="*/ 1106424 h 1106424"/>
              <a:gd name="connsiteX7" fmla="*/ 0 w 5349240"/>
              <a:gd name="connsiteY7" fmla="*/ 1106424 h 1106424"/>
              <a:gd name="connsiteX0" fmla="*/ 16183 w 5365423"/>
              <a:gd name="connsiteY0" fmla="*/ 0 h 1126081"/>
              <a:gd name="connsiteX1" fmla="*/ 125911 w 5365423"/>
              <a:gd name="connsiteY1" fmla="*/ 0 h 1126081"/>
              <a:gd name="connsiteX2" fmla="*/ 125911 w 5365423"/>
              <a:gd name="connsiteY2" fmla="*/ 987552 h 1126081"/>
              <a:gd name="connsiteX3" fmla="*/ 5246551 w 5365423"/>
              <a:gd name="connsiteY3" fmla="*/ 987552 h 1126081"/>
              <a:gd name="connsiteX4" fmla="*/ 5246551 w 5365423"/>
              <a:gd name="connsiteY4" fmla="*/ 0 h 1126081"/>
              <a:gd name="connsiteX5" fmla="*/ 5365423 w 5365423"/>
              <a:gd name="connsiteY5" fmla="*/ 0 h 1126081"/>
              <a:gd name="connsiteX6" fmla="*/ 5365423 w 5365423"/>
              <a:gd name="connsiteY6" fmla="*/ 1106424 h 1126081"/>
              <a:gd name="connsiteX7" fmla="*/ 0 w 5365423"/>
              <a:gd name="connsiteY7" fmla="*/ 1126081 h 1126081"/>
              <a:gd name="connsiteX8" fmla="*/ 16183 w 5365423"/>
              <a:gd name="connsiteY8" fmla="*/ 0 h 1126081"/>
              <a:gd name="connsiteX0" fmla="*/ 0 w 5365423"/>
              <a:gd name="connsiteY0" fmla="*/ 0 h 1126081"/>
              <a:gd name="connsiteX1" fmla="*/ 125911 w 5365423"/>
              <a:gd name="connsiteY1" fmla="*/ 0 h 1126081"/>
              <a:gd name="connsiteX2" fmla="*/ 125911 w 5365423"/>
              <a:gd name="connsiteY2" fmla="*/ 987552 h 1126081"/>
              <a:gd name="connsiteX3" fmla="*/ 5246551 w 5365423"/>
              <a:gd name="connsiteY3" fmla="*/ 987552 h 1126081"/>
              <a:gd name="connsiteX4" fmla="*/ 5246551 w 5365423"/>
              <a:gd name="connsiteY4" fmla="*/ 0 h 1126081"/>
              <a:gd name="connsiteX5" fmla="*/ 5365423 w 5365423"/>
              <a:gd name="connsiteY5" fmla="*/ 0 h 1126081"/>
              <a:gd name="connsiteX6" fmla="*/ 5365423 w 5365423"/>
              <a:gd name="connsiteY6" fmla="*/ 1106424 h 1126081"/>
              <a:gd name="connsiteX7" fmla="*/ 0 w 5365423"/>
              <a:gd name="connsiteY7" fmla="*/ 1126081 h 1126081"/>
              <a:gd name="connsiteX8" fmla="*/ 0 w 5365423"/>
              <a:gd name="connsiteY8" fmla="*/ 0 h 1126081"/>
              <a:gd name="connsiteX0" fmla="*/ 0 w 5365423"/>
              <a:gd name="connsiteY0" fmla="*/ 0 h 1126081"/>
              <a:gd name="connsiteX1" fmla="*/ 125911 w 5365423"/>
              <a:gd name="connsiteY1" fmla="*/ 0 h 1126081"/>
              <a:gd name="connsiteX2" fmla="*/ 117820 w 5365423"/>
              <a:gd name="connsiteY2" fmla="*/ 1076764 h 1126081"/>
              <a:gd name="connsiteX3" fmla="*/ 5246551 w 5365423"/>
              <a:gd name="connsiteY3" fmla="*/ 987552 h 1126081"/>
              <a:gd name="connsiteX4" fmla="*/ 5246551 w 5365423"/>
              <a:gd name="connsiteY4" fmla="*/ 0 h 1126081"/>
              <a:gd name="connsiteX5" fmla="*/ 5365423 w 5365423"/>
              <a:gd name="connsiteY5" fmla="*/ 0 h 1126081"/>
              <a:gd name="connsiteX6" fmla="*/ 5365423 w 5365423"/>
              <a:gd name="connsiteY6" fmla="*/ 1106424 h 1126081"/>
              <a:gd name="connsiteX7" fmla="*/ 0 w 5365423"/>
              <a:gd name="connsiteY7" fmla="*/ 1126081 h 1126081"/>
              <a:gd name="connsiteX8" fmla="*/ 0 w 5365423"/>
              <a:gd name="connsiteY8" fmla="*/ 0 h 1126081"/>
              <a:gd name="connsiteX0" fmla="*/ 0 w 5365423"/>
              <a:gd name="connsiteY0" fmla="*/ 0 h 1126081"/>
              <a:gd name="connsiteX1" fmla="*/ 125911 w 5365423"/>
              <a:gd name="connsiteY1" fmla="*/ 0 h 1126081"/>
              <a:gd name="connsiteX2" fmla="*/ 125911 w 5365423"/>
              <a:gd name="connsiteY2" fmla="*/ 1057108 h 1126081"/>
              <a:gd name="connsiteX3" fmla="*/ 5246551 w 5365423"/>
              <a:gd name="connsiteY3" fmla="*/ 987552 h 1126081"/>
              <a:gd name="connsiteX4" fmla="*/ 5246551 w 5365423"/>
              <a:gd name="connsiteY4" fmla="*/ 0 h 1126081"/>
              <a:gd name="connsiteX5" fmla="*/ 5365423 w 5365423"/>
              <a:gd name="connsiteY5" fmla="*/ 0 h 1126081"/>
              <a:gd name="connsiteX6" fmla="*/ 5365423 w 5365423"/>
              <a:gd name="connsiteY6" fmla="*/ 1106424 h 1126081"/>
              <a:gd name="connsiteX7" fmla="*/ 0 w 5365423"/>
              <a:gd name="connsiteY7" fmla="*/ 1126081 h 1126081"/>
              <a:gd name="connsiteX8" fmla="*/ 0 w 5365423"/>
              <a:gd name="connsiteY8" fmla="*/ 0 h 1126081"/>
              <a:gd name="connsiteX0" fmla="*/ 0 w 5369019"/>
              <a:gd name="connsiteY0" fmla="*/ 0 h 1126585"/>
              <a:gd name="connsiteX1" fmla="*/ 125911 w 5369019"/>
              <a:gd name="connsiteY1" fmla="*/ 0 h 1126585"/>
              <a:gd name="connsiteX2" fmla="*/ 125911 w 5369019"/>
              <a:gd name="connsiteY2" fmla="*/ 1057108 h 1126585"/>
              <a:gd name="connsiteX3" fmla="*/ 5246551 w 5369019"/>
              <a:gd name="connsiteY3" fmla="*/ 987552 h 1126585"/>
              <a:gd name="connsiteX4" fmla="*/ 5246551 w 5369019"/>
              <a:gd name="connsiteY4" fmla="*/ 0 h 1126585"/>
              <a:gd name="connsiteX5" fmla="*/ 5365423 w 5369019"/>
              <a:gd name="connsiteY5" fmla="*/ 0 h 1126585"/>
              <a:gd name="connsiteX6" fmla="*/ 5369019 w 5369019"/>
              <a:gd name="connsiteY6" fmla="*/ 1126585 h 1126585"/>
              <a:gd name="connsiteX7" fmla="*/ 0 w 5369019"/>
              <a:gd name="connsiteY7" fmla="*/ 1126081 h 1126585"/>
              <a:gd name="connsiteX8" fmla="*/ 0 w 5369019"/>
              <a:gd name="connsiteY8" fmla="*/ 0 h 1126585"/>
              <a:gd name="connsiteX0" fmla="*/ 0 w 5376211"/>
              <a:gd name="connsiteY0" fmla="*/ 0 h 1126585"/>
              <a:gd name="connsiteX1" fmla="*/ 125911 w 5376211"/>
              <a:gd name="connsiteY1" fmla="*/ 0 h 1126585"/>
              <a:gd name="connsiteX2" fmla="*/ 125911 w 5376211"/>
              <a:gd name="connsiteY2" fmla="*/ 1057108 h 1126585"/>
              <a:gd name="connsiteX3" fmla="*/ 5246551 w 5376211"/>
              <a:gd name="connsiteY3" fmla="*/ 987552 h 1126585"/>
              <a:gd name="connsiteX4" fmla="*/ 5246551 w 5376211"/>
              <a:gd name="connsiteY4" fmla="*/ 0 h 1126585"/>
              <a:gd name="connsiteX5" fmla="*/ 5365423 w 5376211"/>
              <a:gd name="connsiteY5" fmla="*/ 0 h 1126585"/>
              <a:gd name="connsiteX6" fmla="*/ 5376211 w 5376211"/>
              <a:gd name="connsiteY6" fmla="*/ 1126585 h 1126585"/>
              <a:gd name="connsiteX7" fmla="*/ 0 w 5376211"/>
              <a:gd name="connsiteY7" fmla="*/ 1126081 h 1126585"/>
              <a:gd name="connsiteX8" fmla="*/ 0 w 5376211"/>
              <a:gd name="connsiteY8" fmla="*/ 0 h 1126585"/>
              <a:gd name="connsiteX0" fmla="*/ 0 w 5376556"/>
              <a:gd name="connsiteY0" fmla="*/ 0 h 1126585"/>
              <a:gd name="connsiteX1" fmla="*/ 125911 w 5376556"/>
              <a:gd name="connsiteY1" fmla="*/ 0 h 1126585"/>
              <a:gd name="connsiteX2" fmla="*/ 125911 w 5376556"/>
              <a:gd name="connsiteY2" fmla="*/ 1057108 h 1126585"/>
              <a:gd name="connsiteX3" fmla="*/ 5246551 w 5376556"/>
              <a:gd name="connsiteY3" fmla="*/ 987552 h 1126585"/>
              <a:gd name="connsiteX4" fmla="*/ 5246551 w 5376556"/>
              <a:gd name="connsiteY4" fmla="*/ 0 h 1126585"/>
              <a:gd name="connsiteX5" fmla="*/ 5376211 w 5376556"/>
              <a:gd name="connsiteY5" fmla="*/ 8064 h 1126585"/>
              <a:gd name="connsiteX6" fmla="*/ 5376211 w 5376556"/>
              <a:gd name="connsiteY6" fmla="*/ 1126585 h 1126585"/>
              <a:gd name="connsiteX7" fmla="*/ 0 w 5376556"/>
              <a:gd name="connsiteY7" fmla="*/ 1126081 h 1126585"/>
              <a:gd name="connsiteX8" fmla="*/ 0 w 5376556"/>
              <a:gd name="connsiteY8" fmla="*/ 0 h 1126585"/>
              <a:gd name="connsiteX0" fmla="*/ 0 w 5376557"/>
              <a:gd name="connsiteY0" fmla="*/ 0 h 1126585"/>
              <a:gd name="connsiteX1" fmla="*/ 125911 w 5376557"/>
              <a:gd name="connsiteY1" fmla="*/ 0 h 1126585"/>
              <a:gd name="connsiteX2" fmla="*/ 125911 w 5376557"/>
              <a:gd name="connsiteY2" fmla="*/ 1057108 h 1126585"/>
              <a:gd name="connsiteX3" fmla="*/ 5246551 w 5376557"/>
              <a:gd name="connsiteY3" fmla="*/ 987552 h 1126585"/>
              <a:gd name="connsiteX4" fmla="*/ 5250147 w 5376557"/>
              <a:gd name="connsiteY4" fmla="*/ 4032 h 1126585"/>
              <a:gd name="connsiteX5" fmla="*/ 5376211 w 5376557"/>
              <a:gd name="connsiteY5" fmla="*/ 8064 h 1126585"/>
              <a:gd name="connsiteX6" fmla="*/ 5376211 w 5376557"/>
              <a:gd name="connsiteY6" fmla="*/ 1126585 h 1126585"/>
              <a:gd name="connsiteX7" fmla="*/ 0 w 5376557"/>
              <a:gd name="connsiteY7" fmla="*/ 1126081 h 1126585"/>
              <a:gd name="connsiteX8" fmla="*/ 0 w 5376557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46551 w 5376558"/>
              <a:gd name="connsiteY3" fmla="*/ 987552 h 1126585"/>
              <a:gd name="connsiteX4" fmla="*/ 5250147 w 5376558"/>
              <a:gd name="connsiteY4" fmla="*/ 4032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46551 w 5376558"/>
              <a:gd name="connsiteY3" fmla="*/ 987552 h 1126585"/>
              <a:gd name="connsiteX4" fmla="*/ 5246551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71724 w 5376558"/>
              <a:gd name="connsiteY3" fmla="*/ 1021825 h 1126585"/>
              <a:gd name="connsiteX4" fmla="*/ 5246551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89705 w 5376558"/>
              <a:gd name="connsiteY3" fmla="*/ 1066179 h 1126585"/>
              <a:gd name="connsiteX4" fmla="*/ 5246551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82513 w 5376558"/>
              <a:gd name="connsiteY3" fmla="*/ 1080291 h 1126585"/>
              <a:gd name="connsiteX4" fmla="*/ 5246551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50148 w 5376558"/>
              <a:gd name="connsiteY3" fmla="*/ 1054082 h 1126585"/>
              <a:gd name="connsiteX4" fmla="*/ 5246551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50148 w 5376558"/>
              <a:gd name="connsiteY3" fmla="*/ 1054082 h 1126585"/>
              <a:gd name="connsiteX4" fmla="*/ 5257339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260"/>
              <a:gd name="connsiteY0" fmla="*/ 0 h 1126081"/>
              <a:gd name="connsiteX1" fmla="*/ 125911 w 5376260"/>
              <a:gd name="connsiteY1" fmla="*/ 0 h 1126081"/>
              <a:gd name="connsiteX2" fmla="*/ 125911 w 5376260"/>
              <a:gd name="connsiteY2" fmla="*/ 1057108 h 1126081"/>
              <a:gd name="connsiteX3" fmla="*/ 5250148 w 5376260"/>
              <a:gd name="connsiteY3" fmla="*/ 1054082 h 1126081"/>
              <a:gd name="connsiteX4" fmla="*/ 5257339 w 5376260"/>
              <a:gd name="connsiteY4" fmla="*/ 0 h 1126081"/>
              <a:gd name="connsiteX5" fmla="*/ 5376212 w 5376260"/>
              <a:gd name="connsiteY5" fmla="*/ 0 h 1126081"/>
              <a:gd name="connsiteX6" fmla="*/ 5357332 w 5376260"/>
              <a:gd name="connsiteY6" fmla="*/ 1097012 h 1126081"/>
              <a:gd name="connsiteX7" fmla="*/ 0 w 5376260"/>
              <a:gd name="connsiteY7" fmla="*/ 1126081 h 1126081"/>
              <a:gd name="connsiteX8" fmla="*/ 0 w 5376260"/>
              <a:gd name="connsiteY8" fmla="*/ 0 h 1126081"/>
              <a:gd name="connsiteX0" fmla="*/ 0 w 5376558"/>
              <a:gd name="connsiteY0" fmla="*/ 0 h 1126081"/>
              <a:gd name="connsiteX1" fmla="*/ 125911 w 5376558"/>
              <a:gd name="connsiteY1" fmla="*/ 0 h 1126081"/>
              <a:gd name="connsiteX2" fmla="*/ 125911 w 5376558"/>
              <a:gd name="connsiteY2" fmla="*/ 1057108 h 1126081"/>
              <a:gd name="connsiteX3" fmla="*/ 5250148 w 5376558"/>
              <a:gd name="connsiteY3" fmla="*/ 1054082 h 1126081"/>
              <a:gd name="connsiteX4" fmla="*/ 5257339 w 5376558"/>
              <a:gd name="connsiteY4" fmla="*/ 0 h 1126081"/>
              <a:gd name="connsiteX5" fmla="*/ 5376212 w 5376558"/>
              <a:gd name="connsiteY5" fmla="*/ 0 h 1126081"/>
              <a:gd name="connsiteX6" fmla="*/ 5376212 w 5376558"/>
              <a:gd name="connsiteY6" fmla="*/ 1118136 h 1126081"/>
              <a:gd name="connsiteX7" fmla="*/ 0 w 5376558"/>
              <a:gd name="connsiteY7" fmla="*/ 1126081 h 1126081"/>
              <a:gd name="connsiteX8" fmla="*/ 0 w 5376558"/>
              <a:gd name="connsiteY8" fmla="*/ 0 h 1126081"/>
              <a:gd name="connsiteX0" fmla="*/ 0 w 5376558"/>
              <a:gd name="connsiteY0" fmla="*/ 0 h 1126081"/>
              <a:gd name="connsiteX1" fmla="*/ 125911 w 5376558"/>
              <a:gd name="connsiteY1" fmla="*/ 0 h 1126081"/>
              <a:gd name="connsiteX2" fmla="*/ 125911 w 5376558"/>
              <a:gd name="connsiteY2" fmla="*/ 1057108 h 1126081"/>
              <a:gd name="connsiteX3" fmla="*/ 5228572 w 5376558"/>
              <a:gd name="connsiteY3" fmla="*/ 1009018 h 1126081"/>
              <a:gd name="connsiteX4" fmla="*/ 5257339 w 5376558"/>
              <a:gd name="connsiteY4" fmla="*/ 0 h 1126081"/>
              <a:gd name="connsiteX5" fmla="*/ 5376212 w 5376558"/>
              <a:gd name="connsiteY5" fmla="*/ 0 h 1126081"/>
              <a:gd name="connsiteX6" fmla="*/ 5376212 w 5376558"/>
              <a:gd name="connsiteY6" fmla="*/ 1118136 h 1126081"/>
              <a:gd name="connsiteX7" fmla="*/ 0 w 5376558"/>
              <a:gd name="connsiteY7" fmla="*/ 1126081 h 1126081"/>
              <a:gd name="connsiteX8" fmla="*/ 0 w 5376558"/>
              <a:gd name="connsiteY8" fmla="*/ 0 h 1126081"/>
              <a:gd name="connsiteX0" fmla="*/ 0 w 5376558"/>
              <a:gd name="connsiteY0" fmla="*/ 0 h 1126081"/>
              <a:gd name="connsiteX1" fmla="*/ 125911 w 5376558"/>
              <a:gd name="connsiteY1" fmla="*/ 0 h 1126081"/>
              <a:gd name="connsiteX2" fmla="*/ 125911 w 5376558"/>
              <a:gd name="connsiteY2" fmla="*/ 1057108 h 1126081"/>
              <a:gd name="connsiteX3" fmla="*/ 5301394 w 5376558"/>
              <a:gd name="connsiteY3" fmla="*/ 1075204 h 1126081"/>
              <a:gd name="connsiteX4" fmla="*/ 5257339 w 5376558"/>
              <a:gd name="connsiteY4" fmla="*/ 0 h 1126081"/>
              <a:gd name="connsiteX5" fmla="*/ 5376212 w 5376558"/>
              <a:gd name="connsiteY5" fmla="*/ 0 h 1126081"/>
              <a:gd name="connsiteX6" fmla="*/ 5376212 w 5376558"/>
              <a:gd name="connsiteY6" fmla="*/ 1118136 h 1126081"/>
              <a:gd name="connsiteX7" fmla="*/ 0 w 5376558"/>
              <a:gd name="connsiteY7" fmla="*/ 1126081 h 1126081"/>
              <a:gd name="connsiteX8" fmla="*/ 0 w 5376558"/>
              <a:gd name="connsiteY8" fmla="*/ 0 h 1126081"/>
              <a:gd name="connsiteX0" fmla="*/ 0 w 5376558"/>
              <a:gd name="connsiteY0" fmla="*/ 0 h 1126081"/>
              <a:gd name="connsiteX1" fmla="*/ 125911 w 5376558"/>
              <a:gd name="connsiteY1" fmla="*/ 0 h 1126081"/>
              <a:gd name="connsiteX2" fmla="*/ 125911 w 5376558"/>
              <a:gd name="connsiteY2" fmla="*/ 1057108 h 1126081"/>
              <a:gd name="connsiteX3" fmla="*/ 5247453 w 5376558"/>
              <a:gd name="connsiteY3" fmla="*/ 1049856 h 1126081"/>
              <a:gd name="connsiteX4" fmla="*/ 5257339 w 5376558"/>
              <a:gd name="connsiteY4" fmla="*/ 0 h 1126081"/>
              <a:gd name="connsiteX5" fmla="*/ 5376212 w 5376558"/>
              <a:gd name="connsiteY5" fmla="*/ 0 h 1126081"/>
              <a:gd name="connsiteX6" fmla="*/ 5376212 w 5376558"/>
              <a:gd name="connsiteY6" fmla="*/ 1118136 h 1126081"/>
              <a:gd name="connsiteX7" fmla="*/ 0 w 5376558"/>
              <a:gd name="connsiteY7" fmla="*/ 1126081 h 1126081"/>
              <a:gd name="connsiteX8" fmla="*/ 0 w 5376558"/>
              <a:gd name="connsiteY8" fmla="*/ 0 h 1126081"/>
              <a:gd name="connsiteX0" fmla="*/ 0 w 5376558"/>
              <a:gd name="connsiteY0" fmla="*/ 0 h 1126081"/>
              <a:gd name="connsiteX1" fmla="*/ 125911 w 5376558"/>
              <a:gd name="connsiteY1" fmla="*/ 0 h 1126081"/>
              <a:gd name="connsiteX2" fmla="*/ 109729 w 5376558"/>
              <a:gd name="connsiteY2" fmla="*/ 1061332 h 1126081"/>
              <a:gd name="connsiteX3" fmla="*/ 5247453 w 5376558"/>
              <a:gd name="connsiteY3" fmla="*/ 1049856 h 1126081"/>
              <a:gd name="connsiteX4" fmla="*/ 5257339 w 5376558"/>
              <a:gd name="connsiteY4" fmla="*/ 0 h 1126081"/>
              <a:gd name="connsiteX5" fmla="*/ 5376212 w 5376558"/>
              <a:gd name="connsiteY5" fmla="*/ 0 h 1126081"/>
              <a:gd name="connsiteX6" fmla="*/ 5376212 w 5376558"/>
              <a:gd name="connsiteY6" fmla="*/ 1118136 h 1126081"/>
              <a:gd name="connsiteX7" fmla="*/ 0 w 5376558"/>
              <a:gd name="connsiteY7" fmla="*/ 1126081 h 1126081"/>
              <a:gd name="connsiteX8" fmla="*/ 0 w 5376558"/>
              <a:gd name="connsiteY8" fmla="*/ 0 h 1126081"/>
              <a:gd name="connsiteX0" fmla="*/ 0 w 5376558"/>
              <a:gd name="connsiteY0" fmla="*/ 0 h 1126081"/>
              <a:gd name="connsiteX1" fmla="*/ 125911 w 5376558"/>
              <a:gd name="connsiteY1" fmla="*/ 0 h 1126081"/>
              <a:gd name="connsiteX2" fmla="*/ 128608 w 5376558"/>
              <a:gd name="connsiteY2" fmla="*/ 1050066 h 1126081"/>
              <a:gd name="connsiteX3" fmla="*/ 5247453 w 5376558"/>
              <a:gd name="connsiteY3" fmla="*/ 1049856 h 1126081"/>
              <a:gd name="connsiteX4" fmla="*/ 5257339 w 5376558"/>
              <a:gd name="connsiteY4" fmla="*/ 0 h 1126081"/>
              <a:gd name="connsiteX5" fmla="*/ 5376212 w 5376558"/>
              <a:gd name="connsiteY5" fmla="*/ 0 h 1126081"/>
              <a:gd name="connsiteX6" fmla="*/ 5376212 w 5376558"/>
              <a:gd name="connsiteY6" fmla="*/ 1118136 h 1126081"/>
              <a:gd name="connsiteX7" fmla="*/ 0 w 5376558"/>
              <a:gd name="connsiteY7" fmla="*/ 1126081 h 1126081"/>
              <a:gd name="connsiteX8" fmla="*/ 0 w 5376558"/>
              <a:gd name="connsiteY8" fmla="*/ 0 h 1126081"/>
              <a:gd name="connsiteX0" fmla="*/ 0 w 5376558"/>
              <a:gd name="connsiteY0" fmla="*/ 0 h 1118136"/>
              <a:gd name="connsiteX1" fmla="*/ 125911 w 5376558"/>
              <a:gd name="connsiteY1" fmla="*/ 0 h 1118136"/>
              <a:gd name="connsiteX2" fmla="*/ 128608 w 5376558"/>
              <a:gd name="connsiteY2" fmla="*/ 1050066 h 1118136"/>
              <a:gd name="connsiteX3" fmla="*/ 5247453 w 5376558"/>
              <a:gd name="connsiteY3" fmla="*/ 1049856 h 1118136"/>
              <a:gd name="connsiteX4" fmla="*/ 5257339 w 5376558"/>
              <a:gd name="connsiteY4" fmla="*/ 0 h 1118136"/>
              <a:gd name="connsiteX5" fmla="*/ 5376212 w 5376558"/>
              <a:gd name="connsiteY5" fmla="*/ 0 h 1118136"/>
              <a:gd name="connsiteX6" fmla="*/ 5376212 w 5376558"/>
              <a:gd name="connsiteY6" fmla="*/ 1118136 h 1118136"/>
              <a:gd name="connsiteX7" fmla="*/ 35061 w 5376558"/>
              <a:gd name="connsiteY7" fmla="*/ 1100733 h 1118136"/>
              <a:gd name="connsiteX8" fmla="*/ 0 w 5376558"/>
              <a:gd name="connsiteY8" fmla="*/ 0 h 1118136"/>
              <a:gd name="connsiteX0" fmla="*/ 0 w 5376558"/>
              <a:gd name="connsiteY0" fmla="*/ 0 h 1118136"/>
              <a:gd name="connsiteX1" fmla="*/ 125911 w 5376558"/>
              <a:gd name="connsiteY1" fmla="*/ 0 h 1118136"/>
              <a:gd name="connsiteX2" fmla="*/ 128608 w 5376558"/>
              <a:gd name="connsiteY2" fmla="*/ 1050066 h 1118136"/>
              <a:gd name="connsiteX3" fmla="*/ 5247453 w 5376558"/>
              <a:gd name="connsiteY3" fmla="*/ 1049856 h 1118136"/>
              <a:gd name="connsiteX4" fmla="*/ 5257339 w 5376558"/>
              <a:gd name="connsiteY4" fmla="*/ 0 h 1118136"/>
              <a:gd name="connsiteX5" fmla="*/ 5376212 w 5376558"/>
              <a:gd name="connsiteY5" fmla="*/ 0 h 1118136"/>
              <a:gd name="connsiteX6" fmla="*/ 5376212 w 5376558"/>
              <a:gd name="connsiteY6" fmla="*/ 1118136 h 1118136"/>
              <a:gd name="connsiteX7" fmla="*/ 0 w 5376558"/>
              <a:gd name="connsiteY7" fmla="*/ 1117632 h 1118136"/>
              <a:gd name="connsiteX8" fmla="*/ 0 w 5376558"/>
              <a:gd name="connsiteY8" fmla="*/ 0 h 1118136"/>
              <a:gd name="connsiteX0" fmla="*/ 0 w 5376558"/>
              <a:gd name="connsiteY0" fmla="*/ 0 h 1118136"/>
              <a:gd name="connsiteX1" fmla="*/ 104335 w 5376558"/>
              <a:gd name="connsiteY1" fmla="*/ 26757 h 1118136"/>
              <a:gd name="connsiteX2" fmla="*/ 128608 w 5376558"/>
              <a:gd name="connsiteY2" fmla="*/ 1050066 h 1118136"/>
              <a:gd name="connsiteX3" fmla="*/ 5247453 w 5376558"/>
              <a:gd name="connsiteY3" fmla="*/ 1049856 h 1118136"/>
              <a:gd name="connsiteX4" fmla="*/ 5257339 w 5376558"/>
              <a:gd name="connsiteY4" fmla="*/ 0 h 1118136"/>
              <a:gd name="connsiteX5" fmla="*/ 5376212 w 5376558"/>
              <a:gd name="connsiteY5" fmla="*/ 0 h 1118136"/>
              <a:gd name="connsiteX6" fmla="*/ 5376212 w 5376558"/>
              <a:gd name="connsiteY6" fmla="*/ 1118136 h 1118136"/>
              <a:gd name="connsiteX7" fmla="*/ 0 w 5376558"/>
              <a:gd name="connsiteY7" fmla="*/ 1117632 h 1118136"/>
              <a:gd name="connsiteX8" fmla="*/ 0 w 5376558"/>
              <a:gd name="connsiteY8" fmla="*/ 0 h 1118136"/>
              <a:gd name="connsiteX0" fmla="*/ 0 w 5376558"/>
              <a:gd name="connsiteY0" fmla="*/ 1407 h 1119543"/>
              <a:gd name="connsiteX1" fmla="*/ 125911 w 5376558"/>
              <a:gd name="connsiteY1" fmla="*/ 0 h 1119543"/>
              <a:gd name="connsiteX2" fmla="*/ 128608 w 5376558"/>
              <a:gd name="connsiteY2" fmla="*/ 1051473 h 1119543"/>
              <a:gd name="connsiteX3" fmla="*/ 5247453 w 5376558"/>
              <a:gd name="connsiteY3" fmla="*/ 1051263 h 1119543"/>
              <a:gd name="connsiteX4" fmla="*/ 5257339 w 5376558"/>
              <a:gd name="connsiteY4" fmla="*/ 1407 h 1119543"/>
              <a:gd name="connsiteX5" fmla="*/ 5376212 w 5376558"/>
              <a:gd name="connsiteY5" fmla="*/ 1407 h 1119543"/>
              <a:gd name="connsiteX6" fmla="*/ 5376212 w 5376558"/>
              <a:gd name="connsiteY6" fmla="*/ 1119543 h 1119543"/>
              <a:gd name="connsiteX7" fmla="*/ 0 w 5376558"/>
              <a:gd name="connsiteY7" fmla="*/ 1119039 h 1119543"/>
              <a:gd name="connsiteX8" fmla="*/ 0 w 5376558"/>
              <a:gd name="connsiteY8" fmla="*/ 1407 h 1119543"/>
              <a:gd name="connsiteX0" fmla="*/ 0 w 5376558"/>
              <a:gd name="connsiteY0" fmla="*/ 0 h 1118136"/>
              <a:gd name="connsiteX1" fmla="*/ 128608 w 5376558"/>
              <a:gd name="connsiteY1" fmla="*/ 16900 h 1118136"/>
              <a:gd name="connsiteX2" fmla="*/ 128608 w 5376558"/>
              <a:gd name="connsiteY2" fmla="*/ 1050066 h 1118136"/>
              <a:gd name="connsiteX3" fmla="*/ 5247453 w 5376558"/>
              <a:gd name="connsiteY3" fmla="*/ 1049856 h 1118136"/>
              <a:gd name="connsiteX4" fmla="*/ 5257339 w 5376558"/>
              <a:gd name="connsiteY4" fmla="*/ 0 h 1118136"/>
              <a:gd name="connsiteX5" fmla="*/ 5376212 w 5376558"/>
              <a:gd name="connsiteY5" fmla="*/ 0 h 1118136"/>
              <a:gd name="connsiteX6" fmla="*/ 5376212 w 5376558"/>
              <a:gd name="connsiteY6" fmla="*/ 1118136 h 1118136"/>
              <a:gd name="connsiteX7" fmla="*/ 0 w 5376558"/>
              <a:gd name="connsiteY7" fmla="*/ 1117632 h 1118136"/>
              <a:gd name="connsiteX8" fmla="*/ 0 w 5376558"/>
              <a:gd name="connsiteY8" fmla="*/ 0 h 1118136"/>
              <a:gd name="connsiteX0" fmla="*/ 0 w 5376558"/>
              <a:gd name="connsiteY0" fmla="*/ 0 h 1118136"/>
              <a:gd name="connsiteX1" fmla="*/ 123215 w 5376558"/>
              <a:gd name="connsiteY1" fmla="*/ 1 h 1118136"/>
              <a:gd name="connsiteX2" fmla="*/ 128608 w 5376558"/>
              <a:gd name="connsiteY2" fmla="*/ 1050066 h 1118136"/>
              <a:gd name="connsiteX3" fmla="*/ 5247453 w 5376558"/>
              <a:gd name="connsiteY3" fmla="*/ 1049856 h 1118136"/>
              <a:gd name="connsiteX4" fmla="*/ 5257339 w 5376558"/>
              <a:gd name="connsiteY4" fmla="*/ 0 h 1118136"/>
              <a:gd name="connsiteX5" fmla="*/ 5376212 w 5376558"/>
              <a:gd name="connsiteY5" fmla="*/ 0 h 1118136"/>
              <a:gd name="connsiteX6" fmla="*/ 5376212 w 5376558"/>
              <a:gd name="connsiteY6" fmla="*/ 1118136 h 1118136"/>
              <a:gd name="connsiteX7" fmla="*/ 0 w 5376558"/>
              <a:gd name="connsiteY7" fmla="*/ 1117632 h 1118136"/>
              <a:gd name="connsiteX8" fmla="*/ 0 w 5376558"/>
              <a:gd name="connsiteY8" fmla="*/ 0 h 1118136"/>
              <a:gd name="connsiteX0" fmla="*/ 0 w 5376558"/>
              <a:gd name="connsiteY0" fmla="*/ 0 h 1118136"/>
              <a:gd name="connsiteX1" fmla="*/ 125911 w 5376558"/>
              <a:gd name="connsiteY1" fmla="*/ 1 h 1118136"/>
              <a:gd name="connsiteX2" fmla="*/ 128608 w 5376558"/>
              <a:gd name="connsiteY2" fmla="*/ 1050066 h 1118136"/>
              <a:gd name="connsiteX3" fmla="*/ 5247453 w 5376558"/>
              <a:gd name="connsiteY3" fmla="*/ 1049856 h 1118136"/>
              <a:gd name="connsiteX4" fmla="*/ 5257339 w 5376558"/>
              <a:gd name="connsiteY4" fmla="*/ 0 h 1118136"/>
              <a:gd name="connsiteX5" fmla="*/ 5376212 w 5376558"/>
              <a:gd name="connsiteY5" fmla="*/ 0 h 1118136"/>
              <a:gd name="connsiteX6" fmla="*/ 5376212 w 5376558"/>
              <a:gd name="connsiteY6" fmla="*/ 1118136 h 1118136"/>
              <a:gd name="connsiteX7" fmla="*/ 0 w 5376558"/>
              <a:gd name="connsiteY7" fmla="*/ 1117632 h 1118136"/>
              <a:gd name="connsiteX8" fmla="*/ 0 w 5376558"/>
              <a:gd name="connsiteY8" fmla="*/ 0 h 1118136"/>
              <a:gd name="connsiteX0" fmla="*/ 0 w 5376558"/>
              <a:gd name="connsiteY0" fmla="*/ 0 h 1118136"/>
              <a:gd name="connsiteX1" fmla="*/ 98941 w 5376558"/>
              <a:gd name="connsiteY1" fmla="*/ 1409 h 1118136"/>
              <a:gd name="connsiteX2" fmla="*/ 128608 w 5376558"/>
              <a:gd name="connsiteY2" fmla="*/ 1050066 h 1118136"/>
              <a:gd name="connsiteX3" fmla="*/ 5247453 w 5376558"/>
              <a:gd name="connsiteY3" fmla="*/ 1049856 h 1118136"/>
              <a:gd name="connsiteX4" fmla="*/ 5257339 w 5376558"/>
              <a:gd name="connsiteY4" fmla="*/ 0 h 1118136"/>
              <a:gd name="connsiteX5" fmla="*/ 5376212 w 5376558"/>
              <a:gd name="connsiteY5" fmla="*/ 0 h 1118136"/>
              <a:gd name="connsiteX6" fmla="*/ 5376212 w 5376558"/>
              <a:gd name="connsiteY6" fmla="*/ 1118136 h 1118136"/>
              <a:gd name="connsiteX7" fmla="*/ 0 w 5376558"/>
              <a:gd name="connsiteY7" fmla="*/ 1117632 h 1118136"/>
              <a:gd name="connsiteX8" fmla="*/ 0 w 5376558"/>
              <a:gd name="connsiteY8" fmla="*/ 0 h 1118136"/>
              <a:gd name="connsiteX0" fmla="*/ 0 w 5376558"/>
              <a:gd name="connsiteY0" fmla="*/ 0 h 1118136"/>
              <a:gd name="connsiteX1" fmla="*/ 125911 w 5376558"/>
              <a:gd name="connsiteY1" fmla="*/ 1 h 1118136"/>
              <a:gd name="connsiteX2" fmla="*/ 128608 w 5376558"/>
              <a:gd name="connsiteY2" fmla="*/ 1050066 h 1118136"/>
              <a:gd name="connsiteX3" fmla="*/ 5247453 w 5376558"/>
              <a:gd name="connsiteY3" fmla="*/ 1049856 h 1118136"/>
              <a:gd name="connsiteX4" fmla="*/ 5257339 w 5376558"/>
              <a:gd name="connsiteY4" fmla="*/ 0 h 1118136"/>
              <a:gd name="connsiteX5" fmla="*/ 5376212 w 5376558"/>
              <a:gd name="connsiteY5" fmla="*/ 0 h 1118136"/>
              <a:gd name="connsiteX6" fmla="*/ 5376212 w 5376558"/>
              <a:gd name="connsiteY6" fmla="*/ 1118136 h 1118136"/>
              <a:gd name="connsiteX7" fmla="*/ 0 w 5376558"/>
              <a:gd name="connsiteY7" fmla="*/ 1117632 h 1118136"/>
              <a:gd name="connsiteX8" fmla="*/ 0 w 5376558"/>
              <a:gd name="connsiteY8" fmla="*/ 0 h 1118136"/>
              <a:gd name="connsiteX0" fmla="*/ 13486 w 5376558"/>
              <a:gd name="connsiteY0" fmla="*/ 0 h 1119544"/>
              <a:gd name="connsiteX1" fmla="*/ 125911 w 5376558"/>
              <a:gd name="connsiteY1" fmla="*/ 1409 h 1119544"/>
              <a:gd name="connsiteX2" fmla="*/ 128608 w 5376558"/>
              <a:gd name="connsiteY2" fmla="*/ 1051474 h 1119544"/>
              <a:gd name="connsiteX3" fmla="*/ 5247453 w 5376558"/>
              <a:gd name="connsiteY3" fmla="*/ 1051264 h 1119544"/>
              <a:gd name="connsiteX4" fmla="*/ 5257339 w 5376558"/>
              <a:gd name="connsiteY4" fmla="*/ 1408 h 1119544"/>
              <a:gd name="connsiteX5" fmla="*/ 5376212 w 5376558"/>
              <a:gd name="connsiteY5" fmla="*/ 1408 h 1119544"/>
              <a:gd name="connsiteX6" fmla="*/ 5376212 w 5376558"/>
              <a:gd name="connsiteY6" fmla="*/ 1119544 h 1119544"/>
              <a:gd name="connsiteX7" fmla="*/ 0 w 5376558"/>
              <a:gd name="connsiteY7" fmla="*/ 1119040 h 1119544"/>
              <a:gd name="connsiteX8" fmla="*/ 13486 w 5376558"/>
              <a:gd name="connsiteY8" fmla="*/ 0 h 1119544"/>
              <a:gd name="connsiteX0" fmla="*/ 0 w 5376558"/>
              <a:gd name="connsiteY0" fmla="*/ 0 h 1119544"/>
              <a:gd name="connsiteX1" fmla="*/ 125911 w 5376558"/>
              <a:gd name="connsiteY1" fmla="*/ 1409 h 1119544"/>
              <a:gd name="connsiteX2" fmla="*/ 128608 w 5376558"/>
              <a:gd name="connsiteY2" fmla="*/ 1051474 h 1119544"/>
              <a:gd name="connsiteX3" fmla="*/ 5247453 w 5376558"/>
              <a:gd name="connsiteY3" fmla="*/ 1051264 h 1119544"/>
              <a:gd name="connsiteX4" fmla="*/ 5257339 w 5376558"/>
              <a:gd name="connsiteY4" fmla="*/ 1408 h 1119544"/>
              <a:gd name="connsiteX5" fmla="*/ 5376212 w 5376558"/>
              <a:gd name="connsiteY5" fmla="*/ 1408 h 1119544"/>
              <a:gd name="connsiteX6" fmla="*/ 5376212 w 5376558"/>
              <a:gd name="connsiteY6" fmla="*/ 1119544 h 1119544"/>
              <a:gd name="connsiteX7" fmla="*/ 0 w 5376558"/>
              <a:gd name="connsiteY7" fmla="*/ 1119040 h 1119544"/>
              <a:gd name="connsiteX8" fmla="*/ 0 w 5376558"/>
              <a:gd name="connsiteY8" fmla="*/ 0 h 1119544"/>
              <a:gd name="connsiteX0" fmla="*/ 0 w 5376558"/>
              <a:gd name="connsiteY0" fmla="*/ 0 h 1119544"/>
              <a:gd name="connsiteX1" fmla="*/ 125911 w 5376558"/>
              <a:gd name="connsiteY1" fmla="*/ 1409 h 1119544"/>
              <a:gd name="connsiteX2" fmla="*/ 128608 w 5376558"/>
              <a:gd name="connsiteY2" fmla="*/ 1051474 h 1119544"/>
              <a:gd name="connsiteX3" fmla="*/ 5247453 w 5376558"/>
              <a:gd name="connsiteY3" fmla="*/ 1051264 h 1119544"/>
              <a:gd name="connsiteX4" fmla="*/ 5246551 w 5376558"/>
              <a:gd name="connsiteY4" fmla="*/ 3286 h 1119544"/>
              <a:gd name="connsiteX5" fmla="*/ 5376212 w 5376558"/>
              <a:gd name="connsiteY5" fmla="*/ 1408 h 1119544"/>
              <a:gd name="connsiteX6" fmla="*/ 5376212 w 5376558"/>
              <a:gd name="connsiteY6" fmla="*/ 1119544 h 1119544"/>
              <a:gd name="connsiteX7" fmla="*/ 0 w 5376558"/>
              <a:gd name="connsiteY7" fmla="*/ 1119040 h 1119544"/>
              <a:gd name="connsiteX8" fmla="*/ 0 w 5376558"/>
              <a:gd name="connsiteY8" fmla="*/ 0 h 1119544"/>
              <a:gd name="connsiteX0" fmla="*/ 0 w 5376558"/>
              <a:gd name="connsiteY0" fmla="*/ 0 h 1119544"/>
              <a:gd name="connsiteX1" fmla="*/ 125911 w 5376558"/>
              <a:gd name="connsiteY1" fmla="*/ 1409 h 1119544"/>
              <a:gd name="connsiteX2" fmla="*/ 128608 w 5376558"/>
              <a:gd name="connsiteY2" fmla="*/ 1051474 h 1119544"/>
              <a:gd name="connsiteX3" fmla="*/ 5247453 w 5376558"/>
              <a:gd name="connsiteY3" fmla="*/ 1051264 h 1119544"/>
              <a:gd name="connsiteX4" fmla="*/ 5271724 w 5376558"/>
              <a:gd name="connsiteY4" fmla="*/ 3286 h 1119544"/>
              <a:gd name="connsiteX5" fmla="*/ 5376212 w 5376558"/>
              <a:gd name="connsiteY5" fmla="*/ 1408 h 1119544"/>
              <a:gd name="connsiteX6" fmla="*/ 5376212 w 5376558"/>
              <a:gd name="connsiteY6" fmla="*/ 1119544 h 1119544"/>
              <a:gd name="connsiteX7" fmla="*/ 0 w 5376558"/>
              <a:gd name="connsiteY7" fmla="*/ 1119040 h 1119544"/>
              <a:gd name="connsiteX8" fmla="*/ 0 w 5376558"/>
              <a:gd name="connsiteY8" fmla="*/ 0 h 1119544"/>
              <a:gd name="connsiteX0" fmla="*/ 0 w 5376558"/>
              <a:gd name="connsiteY0" fmla="*/ 2347 h 1121891"/>
              <a:gd name="connsiteX1" fmla="*/ 125911 w 5376558"/>
              <a:gd name="connsiteY1" fmla="*/ 3756 h 1121891"/>
              <a:gd name="connsiteX2" fmla="*/ 128608 w 5376558"/>
              <a:gd name="connsiteY2" fmla="*/ 1053821 h 1121891"/>
              <a:gd name="connsiteX3" fmla="*/ 5247453 w 5376558"/>
              <a:gd name="connsiteY3" fmla="*/ 1053611 h 1121891"/>
              <a:gd name="connsiteX4" fmla="*/ 5250148 w 5376558"/>
              <a:gd name="connsiteY4" fmla="*/ 0 h 1121891"/>
              <a:gd name="connsiteX5" fmla="*/ 5376212 w 5376558"/>
              <a:gd name="connsiteY5" fmla="*/ 3755 h 1121891"/>
              <a:gd name="connsiteX6" fmla="*/ 5376212 w 5376558"/>
              <a:gd name="connsiteY6" fmla="*/ 1121891 h 1121891"/>
              <a:gd name="connsiteX7" fmla="*/ 0 w 5376558"/>
              <a:gd name="connsiteY7" fmla="*/ 1121387 h 1121891"/>
              <a:gd name="connsiteX8" fmla="*/ 0 w 5376558"/>
              <a:gd name="connsiteY8" fmla="*/ 2347 h 1121891"/>
              <a:gd name="connsiteX0" fmla="*/ 0 w 5376213"/>
              <a:gd name="connsiteY0" fmla="*/ 2347 h 1121891"/>
              <a:gd name="connsiteX1" fmla="*/ 125911 w 5376213"/>
              <a:gd name="connsiteY1" fmla="*/ 3756 h 1121891"/>
              <a:gd name="connsiteX2" fmla="*/ 128608 w 5376213"/>
              <a:gd name="connsiteY2" fmla="*/ 1053821 h 1121891"/>
              <a:gd name="connsiteX3" fmla="*/ 5247453 w 5376213"/>
              <a:gd name="connsiteY3" fmla="*/ 1053611 h 1121891"/>
              <a:gd name="connsiteX4" fmla="*/ 5250148 w 5376213"/>
              <a:gd name="connsiteY4" fmla="*/ 0 h 1121891"/>
              <a:gd name="connsiteX5" fmla="*/ 5354636 w 5376213"/>
              <a:gd name="connsiteY5" fmla="*/ 0 h 1121891"/>
              <a:gd name="connsiteX6" fmla="*/ 5376212 w 5376213"/>
              <a:gd name="connsiteY6" fmla="*/ 1121891 h 1121891"/>
              <a:gd name="connsiteX7" fmla="*/ 0 w 5376213"/>
              <a:gd name="connsiteY7" fmla="*/ 1121387 h 1121891"/>
              <a:gd name="connsiteX8" fmla="*/ 0 w 5376213"/>
              <a:gd name="connsiteY8" fmla="*/ 2347 h 1121891"/>
              <a:gd name="connsiteX0" fmla="*/ 0 w 5376558"/>
              <a:gd name="connsiteY0" fmla="*/ 4225 h 1123769"/>
              <a:gd name="connsiteX1" fmla="*/ 125911 w 5376558"/>
              <a:gd name="connsiteY1" fmla="*/ 5634 h 1123769"/>
              <a:gd name="connsiteX2" fmla="*/ 128608 w 5376558"/>
              <a:gd name="connsiteY2" fmla="*/ 1055699 h 1123769"/>
              <a:gd name="connsiteX3" fmla="*/ 5247453 w 5376558"/>
              <a:gd name="connsiteY3" fmla="*/ 1055489 h 1123769"/>
              <a:gd name="connsiteX4" fmla="*/ 5250148 w 5376558"/>
              <a:gd name="connsiteY4" fmla="*/ 1878 h 1123769"/>
              <a:gd name="connsiteX5" fmla="*/ 5376213 w 5376558"/>
              <a:gd name="connsiteY5" fmla="*/ 0 h 1123769"/>
              <a:gd name="connsiteX6" fmla="*/ 5376212 w 5376558"/>
              <a:gd name="connsiteY6" fmla="*/ 1123769 h 1123769"/>
              <a:gd name="connsiteX7" fmla="*/ 0 w 5376558"/>
              <a:gd name="connsiteY7" fmla="*/ 1123265 h 1123769"/>
              <a:gd name="connsiteX8" fmla="*/ 0 w 5376558"/>
              <a:gd name="connsiteY8" fmla="*/ 4225 h 112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76558" h="1123769">
                <a:moveTo>
                  <a:pt x="0" y="4225"/>
                </a:moveTo>
                <a:lnTo>
                  <a:pt x="125911" y="5634"/>
                </a:lnTo>
                <a:cubicBezTo>
                  <a:pt x="127709" y="355656"/>
                  <a:pt x="126810" y="705677"/>
                  <a:pt x="128608" y="1055699"/>
                </a:cubicBezTo>
                <a:lnTo>
                  <a:pt x="5247453" y="1055489"/>
                </a:lnTo>
                <a:cubicBezTo>
                  <a:pt x="5248652" y="727649"/>
                  <a:pt x="5248949" y="329718"/>
                  <a:pt x="5250148" y="1878"/>
                </a:cubicBezTo>
                <a:lnTo>
                  <a:pt x="5376213" y="0"/>
                </a:lnTo>
                <a:cubicBezTo>
                  <a:pt x="5377412" y="375528"/>
                  <a:pt x="5375013" y="748241"/>
                  <a:pt x="5376212" y="1123769"/>
                </a:cubicBezTo>
                <a:lnTo>
                  <a:pt x="0" y="1123265"/>
                </a:lnTo>
                <a:lnTo>
                  <a:pt x="0" y="4225"/>
                </a:lnTo>
                <a:close/>
              </a:path>
            </a:pathLst>
          </a:custGeom>
          <a:gradFill flip="none" rotWithShape="1">
            <a:gsLst>
              <a:gs pos="51000">
                <a:srgbClr val="655BBA"/>
              </a:gs>
              <a:gs pos="16000">
                <a:srgbClr val="6E337F"/>
              </a:gs>
              <a:gs pos="93000">
                <a:srgbClr val="5998D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98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 userDrawn="1"/>
        </p:nvSpPr>
        <p:spPr>
          <a:xfrm>
            <a:off x="0" y="0"/>
            <a:ext cx="6096000" cy="9144000"/>
          </a:xfrm>
          <a:custGeom>
            <a:avLst/>
            <a:gdLst>
              <a:gd name="connsiteX0" fmla="*/ 0 w 6096000"/>
              <a:gd name="connsiteY0" fmla="*/ 0 h 9144000"/>
              <a:gd name="connsiteX1" fmla="*/ 6096000 w 6096000"/>
              <a:gd name="connsiteY1" fmla="*/ 0 h 9144000"/>
              <a:gd name="connsiteX2" fmla="*/ 6096000 w 6096000"/>
              <a:gd name="connsiteY2" fmla="*/ 329184 h 9144000"/>
              <a:gd name="connsiteX3" fmla="*/ 356616 w 6096000"/>
              <a:gd name="connsiteY3" fmla="*/ 329184 h 9144000"/>
              <a:gd name="connsiteX4" fmla="*/ 356616 w 6096000"/>
              <a:gd name="connsiteY4" fmla="*/ 8814816 h 9144000"/>
              <a:gd name="connsiteX5" fmla="*/ 6096000 w 6096000"/>
              <a:gd name="connsiteY5" fmla="*/ 8814816 h 9144000"/>
              <a:gd name="connsiteX6" fmla="*/ 6096000 w 6096000"/>
              <a:gd name="connsiteY6" fmla="*/ 9144000 h 9144000"/>
              <a:gd name="connsiteX7" fmla="*/ 0 w 6096000"/>
              <a:gd name="connsiteY7" fmla="*/ 9144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0" h="9144000">
                <a:moveTo>
                  <a:pt x="0" y="0"/>
                </a:moveTo>
                <a:lnTo>
                  <a:pt x="6096000" y="0"/>
                </a:lnTo>
                <a:lnTo>
                  <a:pt x="6096000" y="329184"/>
                </a:lnTo>
                <a:lnTo>
                  <a:pt x="356616" y="329184"/>
                </a:lnTo>
                <a:lnTo>
                  <a:pt x="356616" y="8814816"/>
                </a:lnTo>
                <a:lnTo>
                  <a:pt x="6096000" y="8814816"/>
                </a:lnTo>
                <a:lnTo>
                  <a:pt x="6096000" y="9144000"/>
                </a:lnTo>
                <a:lnTo>
                  <a:pt x="0" y="9144000"/>
                </a:lnTo>
                <a:close/>
              </a:path>
            </a:pathLst>
          </a:custGeom>
          <a:gradFill flip="none" rotWithShape="1">
            <a:gsLst>
              <a:gs pos="39000">
                <a:srgbClr val="6559B8"/>
              </a:gs>
              <a:gs pos="100000">
                <a:srgbClr val="5E80D0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68680" y="1219200"/>
            <a:ext cx="10515162" cy="1295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200" b="1" cap="all" baseline="0">
                <a:solidFill>
                  <a:srgbClr val="01395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868680" y="2590800"/>
            <a:ext cx="10515164" cy="1143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200" baseline="0">
                <a:solidFill>
                  <a:srgbClr val="01395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Freeform 16"/>
          <p:cNvSpPr/>
          <p:nvPr userDrawn="1"/>
        </p:nvSpPr>
        <p:spPr>
          <a:xfrm flipH="1">
            <a:off x="6096000" y="0"/>
            <a:ext cx="6096000" cy="9144000"/>
          </a:xfrm>
          <a:custGeom>
            <a:avLst/>
            <a:gdLst>
              <a:gd name="connsiteX0" fmla="*/ 0 w 6096000"/>
              <a:gd name="connsiteY0" fmla="*/ 0 h 9144000"/>
              <a:gd name="connsiteX1" fmla="*/ 6096000 w 6096000"/>
              <a:gd name="connsiteY1" fmla="*/ 0 h 9144000"/>
              <a:gd name="connsiteX2" fmla="*/ 6096000 w 6096000"/>
              <a:gd name="connsiteY2" fmla="*/ 329184 h 9144000"/>
              <a:gd name="connsiteX3" fmla="*/ 356616 w 6096000"/>
              <a:gd name="connsiteY3" fmla="*/ 329184 h 9144000"/>
              <a:gd name="connsiteX4" fmla="*/ 356616 w 6096000"/>
              <a:gd name="connsiteY4" fmla="*/ 8814816 h 9144000"/>
              <a:gd name="connsiteX5" fmla="*/ 6096000 w 6096000"/>
              <a:gd name="connsiteY5" fmla="*/ 8814816 h 9144000"/>
              <a:gd name="connsiteX6" fmla="*/ 6096000 w 6096000"/>
              <a:gd name="connsiteY6" fmla="*/ 9144000 h 9144000"/>
              <a:gd name="connsiteX7" fmla="*/ 0 w 6096000"/>
              <a:gd name="connsiteY7" fmla="*/ 9144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0" h="9144000">
                <a:moveTo>
                  <a:pt x="0" y="0"/>
                </a:moveTo>
                <a:lnTo>
                  <a:pt x="6096000" y="0"/>
                </a:lnTo>
                <a:lnTo>
                  <a:pt x="6096000" y="329184"/>
                </a:lnTo>
                <a:lnTo>
                  <a:pt x="356616" y="329184"/>
                </a:lnTo>
                <a:lnTo>
                  <a:pt x="356616" y="8814816"/>
                </a:lnTo>
                <a:lnTo>
                  <a:pt x="6096000" y="8814816"/>
                </a:lnTo>
                <a:lnTo>
                  <a:pt x="6096000" y="9144000"/>
                </a:lnTo>
                <a:lnTo>
                  <a:pt x="0" y="9144000"/>
                </a:lnTo>
                <a:close/>
              </a:path>
            </a:pathLst>
          </a:custGeom>
          <a:gradFill flip="none" rotWithShape="1">
            <a:gsLst>
              <a:gs pos="69000">
                <a:srgbClr val="56CDE7"/>
              </a:gs>
              <a:gs pos="29000">
                <a:srgbClr val="39A0D1"/>
              </a:gs>
              <a:gs pos="91000">
                <a:srgbClr val="3FC7BE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664" y="8037576"/>
            <a:ext cx="663235" cy="640080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86968" y="3886200"/>
            <a:ext cx="10332720" cy="41513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3200"/>
              </a:lnSpc>
              <a:buClr>
                <a:srgbClr val="59ACD0"/>
              </a:buClr>
              <a:defRPr sz="3200" baseline="0">
                <a:solidFill>
                  <a:srgbClr val="333333"/>
                </a:solidFill>
              </a:defRPr>
            </a:lvl1pPr>
            <a:lvl2pPr>
              <a:defRPr sz="3200">
                <a:solidFill>
                  <a:srgbClr val="333333"/>
                </a:solidFill>
              </a:defRPr>
            </a:lvl2pPr>
            <a:lvl3pPr marL="914400" indent="0">
              <a:buNone/>
              <a:defRPr sz="3200">
                <a:solidFill>
                  <a:srgbClr val="333333"/>
                </a:solidFill>
              </a:defRPr>
            </a:lvl3pPr>
            <a:lvl4pPr>
              <a:defRPr sz="3200">
                <a:solidFill>
                  <a:srgbClr val="333333"/>
                </a:solidFill>
              </a:defRPr>
            </a:lvl4pPr>
            <a:lvl5pPr>
              <a:defRPr sz="32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510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 - Text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 userDrawn="1"/>
        </p:nvSpPr>
        <p:spPr>
          <a:xfrm>
            <a:off x="0" y="0"/>
            <a:ext cx="6096000" cy="9144000"/>
          </a:xfrm>
          <a:custGeom>
            <a:avLst/>
            <a:gdLst>
              <a:gd name="connsiteX0" fmla="*/ 0 w 6096000"/>
              <a:gd name="connsiteY0" fmla="*/ 0 h 9144000"/>
              <a:gd name="connsiteX1" fmla="*/ 6096000 w 6096000"/>
              <a:gd name="connsiteY1" fmla="*/ 0 h 9144000"/>
              <a:gd name="connsiteX2" fmla="*/ 6096000 w 6096000"/>
              <a:gd name="connsiteY2" fmla="*/ 329184 h 9144000"/>
              <a:gd name="connsiteX3" fmla="*/ 356616 w 6096000"/>
              <a:gd name="connsiteY3" fmla="*/ 329184 h 9144000"/>
              <a:gd name="connsiteX4" fmla="*/ 356616 w 6096000"/>
              <a:gd name="connsiteY4" fmla="*/ 8814816 h 9144000"/>
              <a:gd name="connsiteX5" fmla="*/ 6096000 w 6096000"/>
              <a:gd name="connsiteY5" fmla="*/ 8814816 h 9144000"/>
              <a:gd name="connsiteX6" fmla="*/ 6096000 w 6096000"/>
              <a:gd name="connsiteY6" fmla="*/ 9144000 h 9144000"/>
              <a:gd name="connsiteX7" fmla="*/ 0 w 6096000"/>
              <a:gd name="connsiteY7" fmla="*/ 9144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0" h="9144000">
                <a:moveTo>
                  <a:pt x="0" y="0"/>
                </a:moveTo>
                <a:lnTo>
                  <a:pt x="6096000" y="0"/>
                </a:lnTo>
                <a:lnTo>
                  <a:pt x="6096000" y="329184"/>
                </a:lnTo>
                <a:lnTo>
                  <a:pt x="356616" y="329184"/>
                </a:lnTo>
                <a:lnTo>
                  <a:pt x="356616" y="8814816"/>
                </a:lnTo>
                <a:lnTo>
                  <a:pt x="6096000" y="8814816"/>
                </a:lnTo>
                <a:lnTo>
                  <a:pt x="6096000" y="9144000"/>
                </a:lnTo>
                <a:lnTo>
                  <a:pt x="0" y="9144000"/>
                </a:lnTo>
                <a:close/>
              </a:path>
            </a:pathLst>
          </a:custGeom>
          <a:gradFill flip="none" rotWithShape="1">
            <a:gsLst>
              <a:gs pos="39000">
                <a:srgbClr val="6559B8"/>
              </a:gs>
              <a:gs pos="100000">
                <a:srgbClr val="5E80D0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68680" y="1219200"/>
            <a:ext cx="10515162" cy="1295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200" b="1" cap="all" baseline="0">
                <a:solidFill>
                  <a:srgbClr val="01395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Freeform 16"/>
          <p:cNvSpPr/>
          <p:nvPr userDrawn="1"/>
        </p:nvSpPr>
        <p:spPr>
          <a:xfrm flipH="1">
            <a:off x="6096000" y="0"/>
            <a:ext cx="6096000" cy="9144000"/>
          </a:xfrm>
          <a:custGeom>
            <a:avLst/>
            <a:gdLst>
              <a:gd name="connsiteX0" fmla="*/ 0 w 6096000"/>
              <a:gd name="connsiteY0" fmla="*/ 0 h 9144000"/>
              <a:gd name="connsiteX1" fmla="*/ 6096000 w 6096000"/>
              <a:gd name="connsiteY1" fmla="*/ 0 h 9144000"/>
              <a:gd name="connsiteX2" fmla="*/ 6096000 w 6096000"/>
              <a:gd name="connsiteY2" fmla="*/ 329184 h 9144000"/>
              <a:gd name="connsiteX3" fmla="*/ 356616 w 6096000"/>
              <a:gd name="connsiteY3" fmla="*/ 329184 h 9144000"/>
              <a:gd name="connsiteX4" fmla="*/ 356616 w 6096000"/>
              <a:gd name="connsiteY4" fmla="*/ 8814816 h 9144000"/>
              <a:gd name="connsiteX5" fmla="*/ 6096000 w 6096000"/>
              <a:gd name="connsiteY5" fmla="*/ 8814816 h 9144000"/>
              <a:gd name="connsiteX6" fmla="*/ 6096000 w 6096000"/>
              <a:gd name="connsiteY6" fmla="*/ 9144000 h 9144000"/>
              <a:gd name="connsiteX7" fmla="*/ 0 w 6096000"/>
              <a:gd name="connsiteY7" fmla="*/ 9144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0" h="9144000">
                <a:moveTo>
                  <a:pt x="0" y="0"/>
                </a:moveTo>
                <a:lnTo>
                  <a:pt x="6096000" y="0"/>
                </a:lnTo>
                <a:lnTo>
                  <a:pt x="6096000" y="329184"/>
                </a:lnTo>
                <a:lnTo>
                  <a:pt x="356616" y="329184"/>
                </a:lnTo>
                <a:lnTo>
                  <a:pt x="356616" y="8814816"/>
                </a:lnTo>
                <a:lnTo>
                  <a:pt x="6096000" y="8814816"/>
                </a:lnTo>
                <a:lnTo>
                  <a:pt x="6096000" y="9144000"/>
                </a:lnTo>
                <a:lnTo>
                  <a:pt x="0" y="9144000"/>
                </a:lnTo>
                <a:close/>
              </a:path>
            </a:pathLst>
          </a:custGeom>
          <a:gradFill flip="none" rotWithShape="1">
            <a:gsLst>
              <a:gs pos="69000">
                <a:srgbClr val="56CDE7"/>
              </a:gs>
              <a:gs pos="29000">
                <a:srgbClr val="39A0D1"/>
              </a:gs>
              <a:gs pos="91000">
                <a:srgbClr val="3FC7BE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664" y="8037576"/>
            <a:ext cx="663235" cy="640080"/>
          </a:xfrm>
          <a:prstGeom prst="rect">
            <a:avLst/>
          </a:prstGeom>
        </p:spPr>
      </p:pic>
      <p:sp>
        <p:nvSpPr>
          <p:cNvPr id="15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886968" y="2743200"/>
            <a:ext cx="10332720" cy="415131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3200"/>
              </a:lnSpc>
              <a:buClr>
                <a:srgbClr val="59ACD0"/>
              </a:buClr>
              <a:defRPr sz="3200" baseline="0">
                <a:solidFill>
                  <a:srgbClr val="333333"/>
                </a:solidFill>
              </a:defRPr>
            </a:lvl1pPr>
            <a:lvl2pPr>
              <a:defRPr sz="3200">
                <a:solidFill>
                  <a:srgbClr val="333333"/>
                </a:solidFill>
              </a:defRPr>
            </a:lvl2pPr>
            <a:lvl3pPr marL="914400" indent="0">
              <a:buNone/>
              <a:defRPr sz="3200">
                <a:solidFill>
                  <a:srgbClr val="333333"/>
                </a:solidFill>
              </a:defRPr>
            </a:lvl3pPr>
            <a:lvl4pPr>
              <a:defRPr sz="3200">
                <a:solidFill>
                  <a:srgbClr val="333333"/>
                </a:solidFill>
              </a:defRPr>
            </a:lvl4pPr>
            <a:lvl5pPr>
              <a:defRPr sz="32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638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193792" y="1295400"/>
            <a:ext cx="6388608" cy="1509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 baseline="0">
                <a:solidFill>
                  <a:srgbClr val="01395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5193792" y="2962656"/>
            <a:ext cx="6388608" cy="5038344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3400"/>
              </a:lnSpc>
              <a:buClr>
                <a:srgbClr val="59ACD0"/>
              </a:buClr>
              <a:defRPr sz="3200" baseline="0">
                <a:solidFill>
                  <a:srgbClr val="33333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Freeform 13"/>
          <p:cNvSpPr/>
          <p:nvPr userDrawn="1"/>
        </p:nvSpPr>
        <p:spPr>
          <a:xfrm>
            <a:off x="306952" y="0"/>
            <a:ext cx="4455410" cy="3686176"/>
          </a:xfrm>
          <a:custGeom>
            <a:avLst/>
            <a:gdLst>
              <a:gd name="connsiteX0" fmla="*/ 0 w 5349240"/>
              <a:gd name="connsiteY0" fmla="*/ 0 h 1106424"/>
              <a:gd name="connsiteX1" fmla="*/ 109728 w 5349240"/>
              <a:gd name="connsiteY1" fmla="*/ 0 h 1106424"/>
              <a:gd name="connsiteX2" fmla="*/ 109728 w 5349240"/>
              <a:gd name="connsiteY2" fmla="*/ 987552 h 1106424"/>
              <a:gd name="connsiteX3" fmla="*/ 5230368 w 5349240"/>
              <a:gd name="connsiteY3" fmla="*/ 987552 h 1106424"/>
              <a:gd name="connsiteX4" fmla="*/ 5230368 w 5349240"/>
              <a:gd name="connsiteY4" fmla="*/ 0 h 1106424"/>
              <a:gd name="connsiteX5" fmla="*/ 5349240 w 5349240"/>
              <a:gd name="connsiteY5" fmla="*/ 0 h 1106424"/>
              <a:gd name="connsiteX6" fmla="*/ 5349240 w 5349240"/>
              <a:gd name="connsiteY6" fmla="*/ 1106424 h 1106424"/>
              <a:gd name="connsiteX7" fmla="*/ 0 w 5349240"/>
              <a:gd name="connsiteY7" fmla="*/ 1106424 h 1106424"/>
              <a:gd name="connsiteX0" fmla="*/ 16183 w 5365423"/>
              <a:gd name="connsiteY0" fmla="*/ 0 h 1126081"/>
              <a:gd name="connsiteX1" fmla="*/ 125911 w 5365423"/>
              <a:gd name="connsiteY1" fmla="*/ 0 h 1126081"/>
              <a:gd name="connsiteX2" fmla="*/ 125911 w 5365423"/>
              <a:gd name="connsiteY2" fmla="*/ 987552 h 1126081"/>
              <a:gd name="connsiteX3" fmla="*/ 5246551 w 5365423"/>
              <a:gd name="connsiteY3" fmla="*/ 987552 h 1126081"/>
              <a:gd name="connsiteX4" fmla="*/ 5246551 w 5365423"/>
              <a:gd name="connsiteY4" fmla="*/ 0 h 1126081"/>
              <a:gd name="connsiteX5" fmla="*/ 5365423 w 5365423"/>
              <a:gd name="connsiteY5" fmla="*/ 0 h 1126081"/>
              <a:gd name="connsiteX6" fmla="*/ 5365423 w 5365423"/>
              <a:gd name="connsiteY6" fmla="*/ 1106424 h 1126081"/>
              <a:gd name="connsiteX7" fmla="*/ 0 w 5365423"/>
              <a:gd name="connsiteY7" fmla="*/ 1126081 h 1126081"/>
              <a:gd name="connsiteX8" fmla="*/ 16183 w 5365423"/>
              <a:gd name="connsiteY8" fmla="*/ 0 h 1126081"/>
              <a:gd name="connsiteX0" fmla="*/ 0 w 5365423"/>
              <a:gd name="connsiteY0" fmla="*/ 0 h 1126081"/>
              <a:gd name="connsiteX1" fmla="*/ 125911 w 5365423"/>
              <a:gd name="connsiteY1" fmla="*/ 0 h 1126081"/>
              <a:gd name="connsiteX2" fmla="*/ 125911 w 5365423"/>
              <a:gd name="connsiteY2" fmla="*/ 987552 h 1126081"/>
              <a:gd name="connsiteX3" fmla="*/ 5246551 w 5365423"/>
              <a:gd name="connsiteY3" fmla="*/ 987552 h 1126081"/>
              <a:gd name="connsiteX4" fmla="*/ 5246551 w 5365423"/>
              <a:gd name="connsiteY4" fmla="*/ 0 h 1126081"/>
              <a:gd name="connsiteX5" fmla="*/ 5365423 w 5365423"/>
              <a:gd name="connsiteY5" fmla="*/ 0 h 1126081"/>
              <a:gd name="connsiteX6" fmla="*/ 5365423 w 5365423"/>
              <a:gd name="connsiteY6" fmla="*/ 1106424 h 1126081"/>
              <a:gd name="connsiteX7" fmla="*/ 0 w 5365423"/>
              <a:gd name="connsiteY7" fmla="*/ 1126081 h 1126081"/>
              <a:gd name="connsiteX8" fmla="*/ 0 w 5365423"/>
              <a:gd name="connsiteY8" fmla="*/ 0 h 1126081"/>
              <a:gd name="connsiteX0" fmla="*/ 0 w 5365423"/>
              <a:gd name="connsiteY0" fmla="*/ 0 h 1126081"/>
              <a:gd name="connsiteX1" fmla="*/ 125911 w 5365423"/>
              <a:gd name="connsiteY1" fmla="*/ 0 h 1126081"/>
              <a:gd name="connsiteX2" fmla="*/ 117820 w 5365423"/>
              <a:gd name="connsiteY2" fmla="*/ 1076764 h 1126081"/>
              <a:gd name="connsiteX3" fmla="*/ 5246551 w 5365423"/>
              <a:gd name="connsiteY3" fmla="*/ 987552 h 1126081"/>
              <a:gd name="connsiteX4" fmla="*/ 5246551 w 5365423"/>
              <a:gd name="connsiteY4" fmla="*/ 0 h 1126081"/>
              <a:gd name="connsiteX5" fmla="*/ 5365423 w 5365423"/>
              <a:gd name="connsiteY5" fmla="*/ 0 h 1126081"/>
              <a:gd name="connsiteX6" fmla="*/ 5365423 w 5365423"/>
              <a:gd name="connsiteY6" fmla="*/ 1106424 h 1126081"/>
              <a:gd name="connsiteX7" fmla="*/ 0 w 5365423"/>
              <a:gd name="connsiteY7" fmla="*/ 1126081 h 1126081"/>
              <a:gd name="connsiteX8" fmla="*/ 0 w 5365423"/>
              <a:gd name="connsiteY8" fmla="*/ 0 h 1126081"/>
              <a:gd name="connsiteX0" fmla="*/ 0 w 5365423"/>
              <a:gd name="connsiteY0" fmla="*/ 0 h 1126081"/>
              <a:gd name="connsiteX1" fmla="*/ 125911 w 5365423"/>
              <a:gd name="connsiteY1" fmla="*/ 0 h 1126081"/>
              <a:gd name="connsiteX2" fmla="*/ 125911 w 5365423"/>
              <a:gd name="connsiteY2" fmla="*/ 1057108 h 1126081"/>
              <a:gd name="connsiteX3" fmla="*/ 5246551 w 5365423"/>
              <a:gd name="connsiteY3" fmla="*/ 987552 h 1126081"/>
              <a:gd name="connsiteX4" fmla="*/ 5246551 w 5365423"/>
              <a:gd name="connsiteY4" fmla="*/ 0 h 1126081"/>
              <a:gd name="connsiteX5" fmla="*/ 5365423 w 5365423"/>
              <a:gd name="connsiteY5" fmla="*/ 0 h 1126081"/>
              <a:gd name="connsiteX6" fmla="*/ 5365423 w 5365423"/>
              <a:gd name="connsiteY6" fmla="*/ 1106424 h 1126081"/>
              <a:gd name="connsiteX7" fmla="*/ 0 w 5365423"/>
              <a:gd name="connsiteY7" fmla="*/ 1126081 h 1126081"/>
              <a:gd name="connsiteX8" fmla="*/ 0 w 5365423"/>
              <a:gd name="connsiteY8" fmla="*/ 0 h 1126081"/>
              <a:gd name="connsiteX0" fmla="*/ 0 w 5369019"/>
              <a:gd name="connsiteY0" fmla="*/ 0 h 1126585"/>
              <a:gd name="connsiteX1" fmla="*/ 125911 w 5369019"/>
              <a:gd name="connsiteY1" fmla="*/ 0 h 1126585"/>
              <a:gd name="connsiteX2" fmla="*/ 125911 w 5369019"/>
              <a:gd name="connsiteY2" fmla="*/ 1057108 h 1126585"/>
              <a:gd name="connsiteX3" fmla="*/ 5246551 w 5369019"/>
              <a:gd name="connsiteY3" fmla="*/ 987552 h 1126585"/>
              <a:gd name="connsiteX4" fmla="*/ 5246551 w 5369019"/>
              <a:gd name="connsiteY4" fmla="*/ 0 h 1126585"/>
              <a:gd name="connsiteX5" fmla="*/ 5365423 w 5369019"/>
              <a:gd name="connsiteY5" fmla="*/ 0 h 1126585"/>
              <a:gd name="connsiteX6" fmla="*/ 5369019 w 5369019"/>
              <a:gd name="connsiteY6" fmla="*/ 1126585 h 1126585"/>
              <a:gd name="connsiteX7" fmla="*/ 0 w 5369019"/>
              <a:gd name="connsiteY7" fmla="*/ 1126081 h 1126585"/>
              <a:gd name="connsiteX8" fmla="*/ 0 w 5369019"/>
              <a:gd name="connsiteY8" fmla="*/ 0 h 1126585"/>
              <a:gd name="connsiteX0" fmla="*/ 0 w 5376211"/>
              <a:gd name="connsiteY0" fmla="*/ 0 h 1126585"/>
              <a:gd name="connsiteX1" fmla="*/ 125911 w 5376211"/>
              <a:gd name="connsiteY1" fmla="*/ 0 h 1126585"/>
              <a:gd name="connsiteX2" fmla="*/ 125911 w 5376211"/>
              <a:gd name="connsiteY2" fmla="*/ 1057108 h 1126585"/>
              <a:gd name="connsiteX3" fmla="*/ 5246551 w 5376211"/>
              <a:gd name="connsiteY3" fmla="*/ 987552 h 1126585"/>
              <a:gd name="connsiteX4" fmla="*/ 5246551 w 5376211"/>
              <a:gd name="connsiteY4" fmla="*/ 0 h 1126585"/>
              <a:gd name="connsiteX5" fmla="*/ 5365423 w 5376211"/>
              <a:gd name="connsiteY5" fmla="*/ 0 h 1126585"/>
              <a:gd name="connsiteX6" fmla="*/ 5376211 w 5376211"/>
              <a:gd name="connsiteY6" fmla="*/ 1126585 h 1126585"/>
              <a:gd name="connsiteX7" fmla="*/ 0 w 5376211"/>
              <a:gd name="connsiteY7" fmla="*/ 1126081 h 1126585"/>
              <a:gd name="connsiteX8" fmla="*/ 0 w 5376211"/>
              <a:gd name="connsiteY8" fmla="*/ 0 h 1126585"/>
              <a:gd name="connsiteX0" fmla="*/ 0 w 5376556"/>
              <a:gd name="connsiteY0" fmla="*/ 0 h 1126585"/>
              <a:gd name="connsiteX1" fmla="*/ 125911 w 5376556"/>
              <a:gd name="connsiteY1" fmla="*/ 0 h 1126585"/>
              <a:gd name="connsiteX2" fmla="*/ 125911 w 5376556"/>
              <a:gd name="connsiteY2" fmla="*/ 1057108 h 1126585"/>
              <a:gd name="connsiteX3" fmla="*/ 5246551 w 5376556"/>
              <a:gd name="connsiteY3" fmla="*/ 987552 h 1126585"/>
              <a:gd name="connsiteX4" fmla="*/ 5246551 w 5376556"/>
              <a:gd name="connsiteY4" fmla="*/ 0 h 1126585"/>
              <a:gd name="connsiteX5" fmla="*/ 5376211 w 5376556"/>
              <a:gd name="connsiteY5" fmla="*/ 8064 h 1126585"/>
              <a:gd name="connsiteX6" fmla="*/ 5376211 w 5376556"/>
              <a:gd name="connsiteY6" fmla="*/ 1126585 h 1126585"/>
              <a:gd name="connsiteX7" fmla="*/ 0 w 5376556"/>
              <a:gd name="connsiteY7" fmla="*/ 1126081 h 1126585"/>
              <a:gd name="connsiteX8" fmla="*/ 0 w 5376556"/>
              <a:gd name="connsiteY8" fmla="*/ 0 h 1126585"/>
              <a:gd name="connsiteX0" fmla="*/ 0 w 5376557"/>
              <a:gd name="connsiteY0" fmla="*/ 0 h 1126585"/>
              <a:gd name="connsiteX1" fmla="*/ 125911 w 5376557"/>
              <a:gd name="connsiteY1" fmla="*/ 0 h 1126585"/>
              <a:gd name="connsiteX2" fmla="*/ 125911 w 5376557"/>
              <a:gd name="connsiteY2" fmla="*/ 1057108 h 1126585"/>
              <a:gd name="connsiteX3" fmla="*/ 5246551 w 5376557"/>
              <a:gd name="connsiteY3" fmla="*/ 987552 h 1126585"/>
              <a:gd name="connsiteX4" fmla="*/ 5250147 w 5376557"/>
              <a:gd name="connsiteY4" fmla="*/ 4032 h 1126585"/>
              <a:gd name="connsiteX5" fmla="*/ 5376211 w 5376557"/>
              <a:gd name="connsiteY5" fmla="*/ 8064 h 1126585"/>
              <a:gd name="connsiteX6" fmla="*/ 5376211 w 5376557"/>
              <a:gd name="connsiteY6" fmla="*/ 1126585 h 1126585"/>
              <a:gd name="connsiteX7" fmla="*/ 0 w 5376557"/>
              <a:gd name="connsiteY7" fmla="*/ 1126081 h 1126585"/>
              <a:gd name="connsiteX8" fmla="*/ 0 w 5376557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46551 w 5376558"/>
              <a:gd name="connsiteY3" fmla="*/ 987552 h 1126585"/>
              <a:gd name="connsiteX4" fmla="*/ 5250147 w 5376558"/>
              <a:gd name="connsiteY4" fmla="*/ 4032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46551 w 5376558"/>
              <a:gd name="connsiteY3" fmla="*/ 987552 h 1126585"/>
              <a:gd name="connsiteX4" fmla="*/ 5246551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71724 w 5376558"/>
              <a:gd name="connsiteY3" fmla="*/ 1021825 h 1126585"/>
              <a:gd name="connsiteX4" fmla="*/ 5246551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89705 w 5376558"/>
              <a:gd name="connsiteY3" fmla="*/ 1066179 h 1126585"/>
              <a:gd name="connsiteX4" fmla="*/ 5246551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82513 w 5376558"/>
              <a:gd name="connsiteY3" fmla="*/ 1080291 h 1126585"/>
              <a:gd name="connsiteX4" fmla="*/ 5246551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50148 w 5376558"/>
              <a:gd name="connsiteY3" fmla="*/ 1054082 h 1126585"/>
              <a:gd name="connsiteX4" fmla="*/ 5246551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50148 w 5376558"/>
              <a:gd name="connsiteY3" fmla="*/ 1054082 h 1126585"/>
              <a:gd name="connsiteX4" fmla="*/ 5257339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99839 w 5376558"/>
              <a:gd name="connsiteY1" fmla="*/ 0 h 1126585"/>
              <a:gd name="connsiteX2" fmla="*/ 125911 w 5376558"/>
              <a:gd name="connsiteY2" fmla="*/ 1057108 h 1126585"/>
              <a:gd name="connsiteX3" fmla="*/ 5250148 w 5376558"/>
              <a:gd name="connsiteY3" fmla="*/ 1054082 h 1126585"/>
              <a:gd name="connsiteX4" fmla="*/ 5257339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34601 w 5376558"/>
              <a:gd name="connsiteY1" fmla="*/ 733 h 1126585"/>
              <a:gd name="connsiteX2" fmla="*/ 125911 w 5376558"/>
              <a:gd name="connsiteY2" fmla="*/ 1057108 h 1126585"/>
              <a:gd name="connsiteX3" fmla="*/ 5250148 w 5376558"/>
              <a:gd name="connsiteY3" fmla="*/ 1054082 h 1126585"/>
              <a:gd name="connsiteX4" fmla="*/ 5257339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2897 w 5376558"/>
              <a:gd name="connsiteY0" fmla="*/ 0 h 1126585"/>
              <a:gd name="connsiteX1" fmla="*/ 134601 w 5376558"/>
              <a:gd name="connsiteY1" fmla="*/ 733 h 1126585"/>
              <a:gd name="connsiteX2" fmla="*/ 125911 w 5376558"/>
              <a:gd name="connsiteY2" fmla="*/ 1057108 h 1126585"/>
              <a:gd name="connsiteX3" fmla="*/ 5250148 w 5376558"/>
              <a:gd name="connsiteY3" fmla="*/ 1054082 h 1126585"/>
              <a:gd name="connsiteX4" fmla="*/ 5257339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2897 w 5376558"/>
              <a:gd name="connsiteY8" fmla="*/ 0 h 1126585"/>
              <a:gd name="connsiteX0" fmla="*/ 2897 w 5376558"/>
              <a:gd name="connsiteY0" fmla="*/ 0 h 1126585"/>
              <a:gd name="connsiteX1" fmla="*/ 134601 w 5376558"/>
              <a:gd name="connsiteY1" fmla="*/ 733 h 1126585"/>
              <a:gd name="connsiteX2" fmla="*/ 125911 w 5376558"/>
              <a:gd name="connsiteY2" fmla="*/ 1057108 h 1126585"/>
              <a:gd name="connsiteX3" fmla="*/ 5250148 w 5376558"/>
              <a:gd name="connsiteY3" fmla="*/ 1054082 h 1126585"/>
              <a:gd name="connsiteX4" fmla="*/ 5257339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2897 w 5376558"/>
              <a:gd name="connsiteY8" fmla="*/ 0 h 1126585"/>
              <a:gd name="connsiteX0" fmla="*/ 279 w 5373940"/>
              <a:gd name="connsiteY0" fmla="*/ 0 h 1134149"/>
              <a:gd name="connsiteX1" fmla="*/ 131983 w 5373940"/>
              <a:gd name="connsiteY1" fmla="*/ 733 h 1134149"/>
              <a:gd name="connsiteX2" fmla="*/ 123293 w 5373940"/>
              <a:gd name="connsiteY2" fmla="*/ 1057108 h 1134149"/>
              <a:gd name="connsiteX3" fmla="*/ 5247530 w 5373940"/>
              <a:gd name="connsiteY3" fmla="*/ 1054082 h 1134149"/>
              <a:gd name="connsiteX4" fmla="*/ 5254721 w 5373940"/>
              <a:gd name="connsiteY4" fmla="*/ 0 h 1134149"/>
              <a:gd name="connsiteX5" fmla="*/ 5373594 w 5373940"/>
              <a:gd name="connsiteY5" fmla="*/ 0 h 1134149"/>
              <a:gd name="connsiteX6" fmla="*/ 5373593 w 5373940"/>
              <a:gd name="connsiteY6" fmla="*/ 1126585 h 1134149"/>
              <a:gd name="connsiteX7" fmla="*/ 279 w 5373940"/>
              <a:gd name="connsiteY7" fmla="*/ 1134149 h 1134149"/>
              <a:gd name="connsiteX8" fmla="*/ 279 w 5373940"/>
              <a:gd name="connsiteY8" fmla="*/ 0 h 1134149"/>
              <a:gd name="connsiteX0" fmla="*/ 279 w 5373940"/>
              <a:gd name="connsiteY0" fmla="*/ 0 h 1134149"/>
              <a:gd name="connsiteX1" fmla="*/ 131983 w 5373940"/>
              <a:gd name="connsiteY1" fmla="*/ 733 h 1134149"/>
              <a:gd name="connsiteX2" fmla="*/ 108809 w 5373940"/>
              <a:gd name="connsiteY2" fmla="*/ 1106250 h 1134149"/>
              <a:gd name="connsiteX3" fmla="*/ 5247530 w 5373940"/>
              <a:gd name="connsiteY3" fmla="*/ 1054082 h 1134149"/>
              <a:gd name="connsiteX4" fmla="*/ 5254721 w 5373940"/>
              <a:gd name="connsiteY4" fmla="*/ 0 h 1134149"/>
              <a:gd name="connsiteX5" fmla="*/ 5373594 w 5373940"/>
              <a:gd name="connsiteY5" fmla="*/ 0 h 1134149"/>
              <a:gd name="connsiteX6" fmla="*/ 5373593 w 5373940"/>
              <a:gd name="connsiteY6" fmla="*/ 1126585 h 1134149"/>
              <a:gd name="connsiteX7" fmla="*/ 279 w 5373940"/>
              <a:gd name="connsiteY7" fmla="*/ 1134149 h 1134149"/>
              <a:gd name="connsiteX8" fmla="*/ 279 w 5373940"/>
              <a:gd name="connsiteY8" fmla="*/ 0 h 1134149"/>
              <a:gd name="connsiteX0" fmla="*/ 279 w 5373940"/>
              <a:gd name="connsiteY0" fmla="*/ 0 h 1134149"/>
              <a:gd name="connsiteX1" fmla="*/ 131983 w 5373940"/>
              <a:gd name="connsiteY1" fmla="*/ 733 h 1134149"/>
              <a:gd name="connsiteX2" fmla="*/ 134880 w 5373940"/>
              <a:gd name="connsiteY2" fmla="*/ 1098916 h 1134149"/>
              <a:gd name="connsiteX3" fmla="*/ 5247530 w 5373940"/>
              <a:gd name="connsiteY3" fmla="*/ 1054082 h 1134149"/>
              <a:gd name="connsiteX4" fmla="*/ 5254721 w 5373940"/>
              <a:gd name="connsiteY4" fmla="*/ 0 h 1134149"/>
              <a:gd name="connsiteX5" fmla="*/ 5373594 w 5373940"/>
              <a:gd name="connsiteY5" fmla="*/ 0 h 1134149"/>
              <a:gd name="connsiteX6" fmla="*/ 5373593 w 5373940"/>
              <a:gd name="connsiteY6" fmla="*/ 1126585 h 1134149"/>
              <a:gd name="connsiteX7" fmla="*/ 279 w 5373940"/>
              <a:gd name="connsiteY7" fmla="*/ 1134149 h 1134149"/>
              <a:gd name="connsiteX8" fmla="*/ 279 w 5373940"/>
              <a:gd name="connsiteY8" fmla="*/ 0 h 1134149"/>
              <a:gd name="connsiteX0" fmla="*/ 279 w 5373940"/>
              <a:gd name="connsiteY0" fmla="*/ 0 h 1134149"/>
              <a:gd name="connsiteX1" fmla="*/ 131983 w 5373940"/>
              <a:gd name="connsiteY1" fmla="*/ 733 h 1134149"/>
              <a:gd name="connsiteX2" fmla="*/ 134880 w 5373940"/>
              <a:gd name="connsiteY2" fmla="*/ 1098916 h 1134149"/>
              <a:gd name="connsiteX3" fmla="*/ 5247530 w 5373940"/>
              <a:gd name="connsiteY3" fmla="*/ 1054082 h 1134149"/>
              <a:gd name="connsiteX4" fmla="*/ 5254721 w 5373940"/>
              <a:gd name="connsiteY4" fmla="*/ 0 h 1134149"/>
              <a:gd name="connsiteX5" fmla="*/ 5373594 w 5373940"/>
              <a:gd name="connsiteY5" fmla="*/ 0 h 1134149"/>
              <a:gd name="connsiteX6" fmla="*/ 5373593 w 5373940"/>
              <a:gd name="connsiteY6" fmla="*/ 1126585 h 1134149"/>
              <a:gd name="connsiteX7" fmla="*/ 279 w 5373940"/>
              <a:gd name="connsiteY7" fmla="*/ 1134149 h 1134149"/>
              <a:gd name="connsiteX8" fmla="*/ 279 w 5373940"/>
              <a:gd name="connsiteY8" fmla="*/ 0 h 1134149"/>
              <a:gd name="connsiteX0" fmla="*/ 279 w 5373940"/>
              <a:gd name="connsiteY0" fmla="*/ 0 h 1134149"/>
              <a:gd name="connsiteX1" fmla="*/ 131983 w 5373940"/>
              <a:gd name="connsiteY1" fmla="*/ 733 h 1134149"/>
              <a:gd name="connsiteX2" fmla="*/ 134880 w 5373940"/>
              <a:gd name="connsiteY2" fmla="*/ 1098916 h 1134149"/>
              <a:gd name="connsiteX3" fmla="*/ 5247530 w 5373940"/>
              <a:gd name="connsiteY3" fmla="*/ 1054082 h 1134149"/>
              <a:gd name="connsiteX4" fmla="*/ 5254721 w 5373940"/>
              <a:gd name="connsiteY4" fmla="*/ 0 h 1134149"/>
              <a:gd name="connsiteX5" fmla="*/ 5373594 w 5373940"/>
              <a:gd name="connsiteY5" fmla="*/ 0 h 1134149"/>
              <a:gd name="connsiteX6" fmla="*/ 5373593 w 5373940"/>
              <a:gd name="connsiteY6" fmla="*/ 1126585 h 1134149"/>
              <a:gd name="connsiteX7" fmla="*/ 279 w 5373940"/>
              <a:gd name="connsiteY7" fmla="*/ 1134149 h 1134149"/>
              <a:gd name="connsiteX8" fmla="*/ 279 w 5373940"/>
              <a:gd name="connsiteY8" fmla="*/ 0 h 1134149"/>
              <a:gd name="connsiteX0" fmla="*/ 279 w 5417046"/>
              <a:gd name="connsiteY0" fmla="*/ 0 h 1134653"/>
              <a:gd name="connsiteX1" fmla="*/ 131983 w 5417046"/>
              <a:gd name="connsiteY1" fmla="*/ 733 h 1134653"/>
              <a:gd name="connsiteX2" fmla="*/ 134880 w 5417046"/>
              <a:gd name="connsiteY2" fmla="*/ 1098916 h 1134653"/>
              <a:gd name="connsiteX3" fmla="*/ 5247530 w 5417046"/>
              <a:gd name="connsiteY3" fmla="*/ 1054082 h 1134653"/>
              <a:gd name="connsiteX4" fmla="*/ 5254721 w 5417046"/>
              <a:gd name="connsiteY4" fmla="*/ 0 h 1134653"/>
              <a:gd name="connsiteX5" fmla="*/ 5373594 w 5417046"/>
              <a:gd name="connsiteY5" fmla="*/ 0 h 1134653"/>
              <a:gd name="connsiteX6" fmla="*/ 5417046 w 5417046"/>
              <a:gd name="connsiteY6" fmla="*/ 1134653 h 1134653"/>
              <a:gd name="connsiteX7" fmla="*/ 279 w 5417046"/>
              <a:gd name="connsiteY7" fmla="*/ 1134149 h 1134653"/>
              <a:gd name="connsiteX8" fmla="*/ 279 w 5417046"/>
              <a:gd name="connsiteY8" fmla="*/ 0 h 1134653"/>
              <a:gd name="connsiteX0" fmla="*/ 279 w 5417046"/>
              <a:gd name="connsiteY0" fmla="*/ 0 h 1134653"/>
              <a:gd name="connsiteX1" fmla="*/ 131983 w 5417046"/>
              <a:gd name="connsiteY1" fmla="*/ 733 h 1134653"/>
              <a:gd name="connsiteX2" fmla="*/ 134880 w 5417046"/>
              <a:gd name="connsiteY2" fmla="*/ 1098916 h 1134653"/>
              <a:gd name="connsiteX3" fmla="*/ 5314158 w 5417046"/>
              <a:gd name="connsiteY3" fmla="*/ 1098089 h 1134653"/>
              <a:gd name="connsiteX4" fmla="*/ 5254721 w 5417046"/>
              <a:gd name="connsiteY4" fmla="*/ 0 h 1134653"/>
              <a:gd name="connsiteX5" fmla="*/ 5373594 w 5417046"/>
              <a:gd name="connsiteY5" fmla="*/ 0 h 1134653"/>
              <a:gd name="connsiteX6" fmla="*/ 5417046 w 5417046"/>
              <a:gd name="connsiteY6" fmla="*/ 1134653 h 1134653"/>
              <a:gd name="connsiteX7" fmla="*/ 279 w 5417046"/>
              <a:gd name="connsiteY7" fmla="*/ 1134149 h 1134653"/>
              <a:gd name="connsiteX8" fmla="*/ 279 w 5417046"/>
              <a:gd name="connsiteY8" fmla="*/ 0 h 1134653"/>
              <a:gd name="connsiteX0" fmla="*/ 279 w 5417046"/>
              <a:gd name="connsiteY0" fmla="*/ 0 h 1134653"/>
              <a:gd name="connsiteX1" fmla="*/ 131983 w 5417046"/>
              <a:gd name="connsiteY1" fmla="*/ 733 h 1134653"/>
              <a:gd name="connsiteX2" fmla="*/ 134880 w 5417046"/>
              <a:gd name="connsiteY2" fmla="*/ 1098916 h 1134653"/>
              <a:gd name="connsiteX3" fmla="*/ 5293880 w 5417046"/>
              <a:gd name="connsiteY3" fmla="*/ 1109091 h 1134653"/>
              <a:gd name="connsiteX4" fmla="*/ 5254721 w 5417046"/>
              <a:gd name="connsiteY4" fmla="*/ 0 h 1134653"/>
              <a:gd name="connsiteX5" fmla="*/ 5373594 w 5417046"/>
              <a:gd name="connsiteY5" fmla="*/ 0 h 1134653"/>
              <a:gd name="connsiteX6" fmla="*/ 5417046 w 5417046"/>
              <a:gd name="connsiteY6" fmla="*/ 1134653 h 1134653"/>
              <a:gd name="connsiteX7" fmla="*/ 279 w 5417046"/>
              <a:gd name="connsiteY7" fmla="*/ 1134149 h 1134653"/>
              <a:gd name="connsiteX8" fmla="*/ 279 w 5417046"/>
              <a:gd name="connsiteY8" fmla="*/ 0 h 1134653"/>
              <a:gd name="connsiteX0" fmla="*/ 279 w 5417046"/>
              <a:gd name="connsiteY0" fmla="*/ 0 h 1134653"/>
              <a:gd name="connsiteX1" fmla="*/ 131983 w 5417046"/>
              <a:gd name="connsiteY1" fmla="*/ 733 h 1134653"/>
              <a:gd name="connsiteX2" fmla="*/ 134880 w 5417046"/>
              <a:gd name="connsiteY2" fmla="*/ 1098916 h 1134653"/>
              <a:gd name="connsiteX3" fmla="*/ 5282293 w 5417046"/>
              <a:gd name="connsiteY3" fmla="*/ 1100290 h 1134653"/>
              <a:gd name="connsiteX4" fmla="*/ 5254721 w 5417046"/>
              <a:gd name="connsiteY4" fmla="*/ 0 h 1134653"/>
              <a:gd name="connsiteX5" fmla="*/ 5373594 w 5417046"/>
              <a:gd name="connsiteY5" fmla="*/ 0 h 1134653"/>
              <a:gd name="connsiteX6" fmla="*/ 5417046 w 5417046"/>
              <a:gd name="connsiteY6" fmla="*/ 1134653 h 1134653"/>
              <a:gd name="connsiteX7" fmla="*/ 279 w 5417046"/>
              <a:gd name="connsiteY7" fmla="*/ 1134149 h 1134653"/>
              <a:gd name="connsiteX8" fmla="*/ 279 w 5417046"/>
              <a:gd name="connsiteY8" fmla="*/ 0 h 1134653"/>
              <a:gd name="connsiteX0" fmla="*/ 279 w 5420121"/>
              <a:gd name="connsiteY0" fmla="*/ 0 h 1134653"/>
              <a:gd name="connsiteX1" fmla="*/ 131983 w 5420121"/>
              <a:gd name="connsiteY1" fmla="*/ 733 h 1134653"/>
              <a:gd name="connsiteX2" fmla="*/ 134880 w 5420121"/>
              <a:gd name="connsiteY2" fmla="*/ 1098916 h 1134653"/>
              <a:gd name="connsiteX3" fmla="*/ 5282293 w 5420121"/>
              <a:gd name="connsiteY3" fmla="*/ 1100290 h 1134653"/>
              <a:gd name="connsiteX4" fmla="*/ 5254721 w 5420121"/>
              <a:gd name="connsiteY4" fmla="*/ 0 h 1134653"/>
              <a:gd name="connsiteX5" fmla="*/ 5419944 w 5420121"/>
              <a:gd name="connsiteY5" fmla="*/ 0 h 1134653"/>
              <a:gd name="connsiteX6" fmla="*/ 5417046 w 5420121"/>
              <a:gd name="connsiteY6" fmla="*/ 1134653 h 1134653"/>
              <a:gd name="connsiteX7" fmla="*/ 279 w 5420121"/>
              <a:gd name="connsiteY7" fmla="*/ 1134149 h 1134653"/>
              <a:gd name="connsiteX8" fmla="*/ 279 w 5420121"/>
              <a:gd name="connsiteY8" fmla="*/ 0 h 1134653"/>
              <a:gd name="connsiteX0" fmla="*/ 279 w 5420121"/>
              <a:gd name="connsiteY0" fmla="*/ 0 h 1134653"/>
              <a:gd name="connsiteX1" fmla="*/ 131983 w 5420121"/>
              <a:gd name="connsiteY1" fmla="*/ 733 h 1134653"/>
              <a:gd name="connsiteX2" fmla="*/ 134880 w 5420121"/>
              <a:gd name="connsiteY2" fmla="*/ 1098916 h 1134653"/>
              <a:gd name="connsiteX3" fmla="*/ 5282293 w 5420121"/>
              <a:gd name="connsiteY3" fmla="*/ 1100290 h 1134653"/>
              <a:gd name="connsiteX4" fmla="*/ 5318452 w 5420121"/>
              <a:gd name="connsiteY4" fmla="*/ 3667 h 1134653"/>
              <a:gd name="connsiteX5" fmla="*/ 5419944 w 5420121"/>
              <a:gd name="connsiteY5" fmla="*/ 0 h 1134653"/>
              <a:gd name="connsiteX6" fmla="*/ 5417046 w 5420121"/>
              <a:gd name="connsiteY6" fmla="*/ 1134653 h 1134653"/>
              <a:gd name="connsiteX7" fmla="*/ 279 w 5420121"/>
              <a:gd name="connsiteY7" fmla="*/ 1134149 h 1134653"/>
              <a:gd name="connsiteX8" fmla="*/ 279 w 5420121"/>
              <a:gd name="connsiteY8" fmla="*/ 0 h 1134653"/>
              <a:gd name="connsiteX0" fmla="*/ 279 w 5420121"/>
              <a:gd name="connsiteY0" fmla="*/ 734 h 1135387"/>
              <a:gd name="connsiteX1" fmla="*/ 131983 w 5420121"/>
              <a:gd name="connsiteY1" fmla="*/ 1467 h 1135387"/>
              <a:gd name="connsiteX2" fmla="*/ 134880 w 5420121"/>
              <a:gd name="connsiteY2" fmla="*/ 1099650 h 1135387"/>
              <a:gd name="connsiteX3" fmla="*/ 5282293 w 5420121"/>
              <a:gd name="connsiteY3" fmla="*/ 1101024 h 1135387"/>
              <a:gd name="connsiteX4" fmla="*/ 5280794 w 5420121"/>
              <a:gd name="connsiteY4" fmla="*/ 0 h 1135387"/>
              <a:gd name="connsiteX5" fmla="*/ 5419944 w 5420121"/>
              <a:gd name="connsiteY5" fmla="*/ 734 h 1135387"/>
              <a:gd name="connsiteX6" fmla="*/ 5417046 w 5420121"/>
              <a:gd name="connsiteY6" fmla="*/ 1135387 h 1135387"/>
              <a:gd name="connsiteX7" fmla="*/ 279 w 5420121"/>
              <a:gd name="connsiteY7" fmla="*/ 1134883 h 1135387"/>
              <a:gd name="connsiteX8" fmla="*/ 279 w 5420121"/>
              <a:gd name="connsiteY8" fmla="*/ 734 h 1135387"/>
              <a:gd name="connsiteX0" fmla="*/ 279 w 5420121"/>
              <a:gd name="connsiteY0" fmla="*/ 734 h 1135387"/>
              <a:gd name="connsiteX1" fmla="*/ 131983 w 5420121"/>
              <a:gd name="connsiteY1" fmla="*/ 1467 h 1135387"/>
              <a:gd name="connsiteX2" fmla="*/ 134880 w 5420121"/>
              <a:gd name="connsiteY2" fmla="*/ 1099650 h 1135387"/>
              <a:gd name="connsiteX3" fmla="*/ 5282293 w 5420121"/>
              <a:gd name="connsiteY3" fmla="*/ 1101024 h 1135387"/>
              <a:gd name="connsiteX4" fmla="*/ 5280794 w 5420121"/>
              <a:gd name="connsiteY4" fmla="*/ 0 h 1135387"/>
              <a:gd name="connsiteX5" fmla="*/ 5419944 w 5420121"/>
              <a:gd name="connsiteY5" fmla="*/ 734 h 1135387"/>
              <a:gd name="connsiteX6" fmla="*/ 5417046 w 5420121"/>
              <a:gd name="connsiteY6" fmla="*/ 1135387 h 1135387"/>
              <a:gd name="connsiteX7" fmla="*/ 279 w 5420121"/>
              <a:gd name="connsiteY7" fmla="*/ 1134883 h 1135387"/>
              <a:gd name="connsiteX8" fmla="*/ 279 w 5420121"/>
              <a:gd name="connsiteY8" fmla="*/ 734 h 1135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0121" h="1135387">
                <a:moveTo>
                  <a:pt x="279" y="734"/>
                </a:moveTo>
                <a:lnTo>
                  <a:pt x="131983" y="1467"/>
                </a:lnTo>
                <a:cubicBezTo>
                  <a:pt x="129086" y="353592"/>
                  <a:pt x="134880" y="811336"/>
                  <a:pt x="134880" y="1099650"/>
                </a:cubicBezTo>
                <a:lnTo>
                  <a:pt x="5282293" y="1101024"/>
                </a:lnTo>
                <a:cubicBezTo>
                  <a:pt x="5283492" y="773184"/>
                  <a:pt x="5279595" y="327840"/>
                  <a:pt x="5280794" y="0"/>
                </a:cubicBezTo>
                <a:lnTo>
                  <a:pt x="5419944" y="734"/>
                </a:lnTo>
                <a:cubicBezTo>
                  <a:pt x="5421143" y="376262"/>
                  <a:pt x="5415847" y="759859"/>
                  <a:pt x="5417046" y="1135387"/>
                </a:cubicBezTo>
                <a:lnTo>
                  <a:pt x="279" y="1134883"/>
                </a:lnTo>
                <a:cubicBezTo>
                  <a:pt x="1245" y="759523"/>
                  <a:pt x="-687" y="376094"/>
                  <a:pt x="279" y="734"/>
                </a:cubicBezTo>
                <a:close/>
              </a:path>
            </a:pathLst>
          </a:custGeom>
          <a:gradFill flip="none" rotWithShape="1">
            <a:gsLst>
              <a:gs pos="71000">
                <a:srgbClr val="6366B4"/>
              </a:gs>
              <a:gs pos="51000">
                <a:srgbClr val="6E337F"/>
              </a:gs>
              <a:gs pos="90000">
                <a:srgbClr val="5998D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664" y="8037576"/>
            <a:ext cx="663235" cy="640080"/>
          </a:xfrm>
          <a:prstGeom prst="rect">
            <a:avLst/>
          </a:prstGeom>
        </p:spPr>
      </p:pic>
      <p:sp>
        <p:nvSpPr>
          <p:cNvPr id="17" name="Text Placeholder 16"/>
          <p:cNvSpPr>
            <a:spLocks noGrp="1"/>
          </p:cNvSpPr>
          <p:nvPr>
            <p:ph type="body" sz="quarter" idx="15"/>
          </p:nvPr>
        </p:nvSpPr>
        <p:spPr>
          <a:xfrm>
            <a:off x="685800" y="762000"/>
            <a:ext cx="3733799" cy="2514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400" b="1" cap="all" baseline="0">
                <a:solidFill>
                  <a:srgbClr val="01395E"/>
                </a:solidFill>
              </a:defRPr>
            </a:lvl1pPr>
            <a:lvl2pPr marL="457200" indent="0">
              <a:buNone/>
              <a:defRPr sz="4400" b="1"/>
            </a:lvl2pPr>
            <a:lvl3pPr marL="914400" indent="0">
              <a:buNone/>
              <a:defRPr sz="4400" b="1"/>
            </a:lvl3pPr>
            <a:lvl4pPr marL="1371600" indent="0">
              <a:buNone/>
              <a:defRPr sz="4400" b="1"/>
            </a:lvl4pPr>
            <a:lvl5pPr marL="1828800" indent="0">
              <a:buNone/>
              <a:defRPr sz="4400"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6904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5 -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941832" y="2221992"/>
            <a:ext cx="10266554" cy="531617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Click Image Icon &amp; Insert Image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419" y="1033272"/>
            <a:ext cx="10515163" cy="10048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200" cap="all" baseline="0">
                <a:solidFill>
                  <a:srgbClr val="01395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Freeform 7"/>
          <p:cNvSpPr/>
          <p:nvPr userDrawn="1"/>
        </p:nvSpPr>
        <p:spPr>
          <a:xfrm>
            <a:off x="902662" y="0"/>
            <a:ext cx="8317267" cy="797720"/>
          </a:xfrm>
          <a:custGeom>
            <a:avLst/>
            <a:gdLst>
              <a:gd name="connsiteX0" fmla="*/ 0 w 5349240"/>
              <a:gd name="connsiteY0" fmla="*/ 0 h 1106424"/>
              <a:gd name="connsiteX1" fmla="*/ 109728 w 5349240"/>
              <a:gd name="connsiteY1" fmla="*/ 0 h 1106424"/>
              <a:gd name="connsiteX2" fmla="*/ 109728 w 5349240"/>
              <a:gd name="connsiteY2" fmla="*/ 987552 h 1106424"/>
              <a:gd name="connsiteX3" fmla="*/ 5230368 w 5349240"/>
              <a:gd name="connsiteY3" fmla="*/ 987552 h 1106424"/>
              <a:gd name="connsiteX4" fmla="*/ 5230368 w 5349240"/>
              <a:gd name="connsiteY4" fmla="*/ 0 h 1106424"/>
              <a:gd name="connsiteX5" fmla="*/ 5349240 w 5349240"/>
              <a:gd name="connsiteY5" fmla="*/ 0 h 1106424"/>
              <a:gd name="connsiteX6" fmla="*/ 5349240 w 5349240"/>
              <a:gd name="connsiteY6" fmla="*/ 1106424 h 1106424"/>
              <a:gd name="connsiteX7" fmla="*/ 0 w 5349240"/>
              <a:gd name="connsiteY7" fmla="*/ 1106424 h 1106424"/>
              <a:gd name="connsiteX0" fmla="*/ 16183 w 5365423"/>
              <a:gd name="connsiteY0" fmla="*/ 0 h 1126081"/>
              <a:gd name="connsiteX1" fmla="*/ 125911 w 5365423"/>
              <a:gd name="connsiteY1" fmla="*/ 0 h 1126081"/>
              <a:gd name="connsiteX2" fmla="*/ 125911 w 5365423"/>
              <a:gd name="connsiteY2" fmla="*/ 987552 h 1126081"/>
              <a:gd name="connsiteX3" fmla="*/ 5246551 w 5365423"/>
              <a:gd name="connsiteY3" fmla="*/ 987552 h 1126081"/>
              <a:gd name="connsiteX4" fmla="*/ 5246551 w 5365423"/>
              <a:gd name="connsiteY4" fmla="*/ 0 h 1126081"/>
              <a:gd name="connsiteX5" fmla="*/ 5365423 w 5365423"/>
              <a:gd name="connsiteY5" fmla="*/ 0 h 1126081"/>
              <a:gd name="connsiteX6" fmla="*/ 5365423 w 5365423"/>
              <a:gd name="connsiteY6" fmla="*/ 1106424 h 1126081"/>
              <a:gd name="connsiteX7" fmla="*/ 0 w 5365423"/>
              <a:gd name="connsiteY7" fmla="*/ 1126081 h 1126081"/>
              <a:gd name="connsiteX8" fmla="*/ 16183 w 5365423"/>
              <a:gd name="connsiteY8" fmla="*/ 0 h 1126081"/>
              <a:gd name="connsiteX0" fmla="*/ 0 w 5365423"/>
              <a:gd name="connsiteY0" fmla="*/ 0 h 1126081"/>
              <a:gd name="connsiteX1" fmla="*/ 125911 w 5365423"/>
              <a:gd name="connsiteY1" fmla="*/ 0 h 1126081"/>
              <a:gd name="connsiteX2" fmla="*/ 125911 w 5365423"/>
              <a:gd name="connsiteY2" fmla="*/ 987552 h 1126081"/>
              <a:gd name="connsiteX3" fmla="*/ 5246551 w 5365423"/>
              <a:gd name="connsiteY3" fmla="*/ 987552 h 1126081"/>
              <a:gd name="connsiteX4" fmla="*/ 5246551 w 5365423"/>
              <a:gd name="connsiteY4" fmla="*/ 0 h 1126081"/>
              <a:gd name="connsiteX5" fmla="*/ 5365423 w 5365423"/>
              <a:gd name="connsiteY5" fmla="*/ 0 h 1126081"/>
              <a:gd name="connsiteX6" fmla="*/ 5365423 w 5365423"/>
              <a:gd name="connsiteY6" fmla="*/ 1106424 h 1126081"/>
              <a:gd name="connsiteX7" fmla="*/ 0 w 5365423"/>
              <a:gd name="connsiteY7" fmla="*/ 1126081 h 1126081"/>
              <a:gd name="connsiteX8" fmla="*/ 0 w 5365423"/>
              <a:gd name="connsiteY8" fmla="*/ 0 h 1126081"/>
              <a:gd name="connsiteX0" fmla="*/ 0 w 5365423"/>
              <a:gd name="connsiteY0" fmla="*/ 0 h 1126081"/>
              <a:gd name="connsiteX1" fmla="*/ 125911 w 5365423"/>
              <a:gd name="connsiteY1" fmla="*/ 0 h 1126081"/>
              <a:gd name="connsiteX2" fmla="*/ 117820 w 5365423"/>
              <a:gd name="connsiteY2" fmla="*/ 1076764 h 1126081"/>
              <a:gd name="connsiteX3" fmla="*/ 5246551 w 5365423"/>
              <a:gd name="connsiteY3" fmla="*/ 987552 h 1126081"/>
              <a:gd name="connsiteX4" fmla="*/ 5246551 w 5365423"/>
              <a:gd name="connsiteY4" fmla="*/ 0 h 1126081"/>
              <a:gd name="connsiteX5" fmla="*/ 5365423 w 5365423"/>
              <a:gd name="connsiteY5" fmla="*/ 0 h 1126081"/>
              <a:gd name="connsiteX6" fmla="*/ 5365423 w 5365423"/>
              <a:gd name="connsiteY6" fmla="*/ 1106424 h 1126081"/>
              <a:gd name="connsiteX7" fmla="*/ 0 w 5365423"/>
              <a:gd name="connsiteY7" fmla="*/ 1126081 h 1126081"/>
              <a:gd name="connsiteX8" fmla="*/ 0 w 5365423"/>
              <a:gd name="connsiteY8" fmla="*/ 0 h 1126081"/>
              <a:gd name="connsiteX0" fmla="*/ 0 w 5365423"/>
              <a:gd name="connsiteY0" fmla="*/ 0 h 1126081"/>
              <a:gd name="connsiteX1" fmla="*/ 125911 w 5365423"/>
              <a:gd name="connsiteY1" fmla="*/ 0 h 1126081"/>
              <a:gd name="connsiteX2" fmla="*/ 125911 w 5365423"/>
              <a:gd name="connsiteY2" fmla="*/ 1057108 h 1126081"/>
              <a:gd name="connsiteX3" fmla="*/ 5246551 w 5365423"/>
              <a:gd name="connsiteY3" fmla="*/ 987552 h 1126081"/>
              <a:gd name="connsiteX4" fmla="*/ 5246551 w 5365423"/>
              <a:gd name="connsiteY4" fmla="*/ 0 h 1126081"/>
              <a:gd name="connsiteX5" fmla="*/ 5365423 w 5365423"/>
              <a:gd name="connsiteY5" fmla="*/ 0 h 1126081"/>
              <a:gd name="connsiteX6" fmla="*/ 5365423 w 5365423"/>
              <a:gd name="connsiteY6" fmla="*/ 1106424 h 1126081"/>
              <a:gd name="connsiteX7" fmla="*/ 0 w 5365423"/>
              <a:gd name="connsiteY7" fmla="*/ 1126081 h 1126081"/>
              <a:gd name="connsiteX8" fmla="*/ 0 w 5365423"/>
              <a:gd name="connsiteY8" fmla="*/ 0 h 1126081"/>
              <a:gd name="connsiteX0" fmla="*/ 0 w 5369019"/>
              <a:gd name="connsiteY0" fmla="*/ 0 h 1126585"/>
              <a:gd name="connsiteX1" fmla="*/ 125911 w 5369019"/>
              <a:gd name="connsiteY1" fmla="*/ 0 h 1126585"/>
              <a:gd name="connsiteX2" fmla="*/ 125911 w 5369019"/>
              <a:gd name="connsiteY2" fmla="*/ 1057108 h 1126585"/>
              <a:gd name="connsiteX3" fmla="*/ 5246551 w 5369019"/>
              <a:gd name="connsiteY3" fmla="*/ 987552 h 1126585"/>
              <a:gd name="connsiteX4" fmla="*/ 5246551 w 5369019"/>
              <a:gd name="connsiteY4" fmla="*/ 0 h 1126585"/>
              <a:gd name="connsiteX5" fmla="*/ 5365423 w 5369019"/>
              <a:gd name="connsiteY5" fmla="*/ 0 h 1126585"/>
              <a:gd name="connsiteX6" fmla="*/ 5369019 w 5369019"/>
              <a:gd name="connsiteY6" fmla="*/ 1126585 h 1126585"/>
              <a:gd name="connsiteX7" fmla="*/ 0 w 5369019"/>
              <a:gd name="connsiteY7" fmla="*/ 1126081 h 1126585"/>
              <a:gd name="connsiteX8" fmla="*/ 0 w 5369019"/>
              <a:gd name="connsiteY8" fmla="*/ 0 h 1126585"/>
              <a:gd name="connsiteX0" fmla="*/ 0 w 5376211"/>
              <a:gd name="connsiteY0" fmla="*/ 0 h 1126585"/>
              <a:gd name="connsiteX1" fmla="*/ 125911 w 5376211"/>
              <a:gd name="connsiteY1" fmla="*/ 0 h 1126585"/>
              <a:gd name="connsiteX2" fmla="*/ 125911 w 5376211"/>
              <a:gd name="connsiteY2" fmla="*/ 1057108 h 1126585"/>
              <a:gd name="connsiteX3" fmla="*/ 5246551 w 5376211"/>
              <a:gd name="connsiteY3" fmla="*/ 987552 h 1126585"/>
              <a:gd name="connsiteX4" fmla="*/ 5246551 w 5376211"/>
              <a:gd name="connsiteY4" fmla="*/ 0 h 1126585"/>
              <a:gd name="connsiteX5" fmla="*/ 5365423 w 5376211"/>
              <a:gd name="connsiteY5" fmla="*/ 0 h 1126585"/>
              <a:gd name="connsiteX6" fmla="*/ 5376211 w 5376211"/>
              <a:gd name="connsiteY6" fmla="*/ 1126585 h 1126585"/>
              <a:gd name="connsiteX7" fmla="*/ 0 w 5376211"/>
              <a:gd name="connsiteY7" fmla="*/ 1126081 h 1126585"/>
              <a:gd name="connsiteX8" fmla="*/ 0 w 5376211"/>
              <a:gd name="connsiteY8" fmla="*/ 0 h 1126585"/>
              <a:gd name="connsiteX0" fmla="*/ 0 w 5376556"/>
              <a:gd name="connsiteY0" fmla="*/ 0 h 1126585"/>
              <a:gd name="connsiteX1" fmla="*/ 125911 w 5376556"/>
              <a:gd name="connsiteY1" fmla="*/ 0 h 1126585"/>
              <a:gd name="connsiteX2" fmla="*/ 125911 w 5376556"/>
              <a:gd name="connsiteY2" fmla="*/ 1057108 h 1126585"/>
              <a:gd name="connsiteX3" fmla="*/ 5246551 w 5376556"/>
              <a:gd name="connsiteY3" fmla="*/ 987552 h 1126585"/>
              <a:gd name="connsiteX4" fmla="*/ 5246551 w 5376556"/>
              <a:gd name="connsiteY4" fmla="*/ 0 h 1126585"/>
              <a:gd name="connsiteX5" fmla="*/ 5376211 w 5376556"/>
              <a:gd name="connsiteY5" fmla="*/ 8064 h 1126585"/>
              <a:gd name="connsiteX6" fmla="*/ 5376211 w 5376556"/>
              <a:gd name="connsiteY6" fmla="*/ 1126585 h 1126585"/>
              <a:gd name="connsiteX7" fmla="*/ 0 w 5376556"/>
              <a:gd name="connsiteY7" fmla="*/ 1126081 h 1126585"/>
              <a:gd name="connsiteX8" fmla="*/ 0 w 5376556"/>
              <a:gd name="connsiteY8" fmla="*/ 0 h 1126585"/>
              <a:gd name="connsiteX0" fmla="*/ 0 w 5376557"/>
              <a:gd name="connsiteY0" fmla="*/ 0 h 1126585"/>
              <a:gd name="connsiteX1" fmla="*/ 125911 w 5376557"/>
              <a:gd name="connsiteY1" fmla="*/ 0 h 1126585"/>
              <a:gd name="connsiteX2" fmla="*/ 125911 w 5376557"/>
              <a:gd name="connsiteY2" fmla="*/ 1057108 h 1126585"/>
              <a:gd name="connsiteX3" fmla="*/ 5246551 w 5376557"/>
              <a:gd name="connsiteY3" fmla="*/ 987552 h 1126585"/>
              <a:gd name="connsiteX4" fmla="*/ 5250147 w 5376557"/>
              <a:gd name="connsiteY4" fmla="*/ 4032 h 1126585"/>
              <a:gd name="connsiteX5" fmla="*/ 5376211 w 5376557"/>
              <a:gd name="connsiteY5" fmla="*/ 8064 h 1126585"/>
              <a:gd name="connsiteX6" fmla="*/ 5376211 w 5376557"/>
              <a:gd name="connsiteY6" fmla="*/ 1126585 h 1126585"/>
              <a:gd name="connsiteX7" fmla="*/ 0 w 5376557"/>
              <a:gd name="connsiteY7" fmla="*/ 1126081 h 1126585"/>
              <a:gd name="connsiteX8" fmla="*/ 0 w 5376557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46551 w 5376558"/>
              <a:gd name="connsiteY3" fmla="*/ 987552 h 1126585"/>
              <a:gd name="connsiteX4" fmla="*/ 5250147 w 5376558"/>
              <a:gd name="connsiteY4" fmla="*/ 4032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46551 w 5376558"/>
              <a:gd name="connsiteY3" fmla="*/ 987552 h 1126585"/>
              <a:gd name="connsiteX4" fmla="*/ 5246551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71724 w 5376558"/>
              <a:gd name="connsiteY3" fmla="*/ 1021825 h 1126585"/>
              <a:gd name="connsiteX4" fmla="*/ 5246551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89705 w 5376558"/>
              <a:gd name="connsiteY3" fmla="*/ 1066179 h 1126585"/>
              <a:gd name="connsiteX4" fmla="*/ 5246551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82513 w 5376558"/>
              <a:gd name="connsiteY3" fmla="*/ 1080291 h 1126585"/>
              <a:gd name="connsiteX4" fmla="*/ 5246551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50148 w 5376558"/>
              <a:gd name="connsiteY3" fmla="*/ 1054082 h 1126585"/>
              <a:gd name="connsiteX4" fmla="*/ 5246551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25911 w 5376558"/>
              <a:gd name="connsiteY1" fmla="*/ 0 h 1126585"/>
              <a:gd name="connsiteX2" fmla="*/ 125911 w 5376558"/>
              <a:gd name="connsiteY2" fmla="*/ 1057108 h 1126585"/>
              <a:gd name="connsiteX3" fmla="*/ 5250148 w 5376558"/>
              <a:gd name="connsiteY3" fmla="*/ 1054082 h 1126585"/>
              <a:gd name="connsiteX4" fmla="*/ 5257339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99839 w 5376558"/>
              <a:gd name="connsiteY1" fmla="*/ 0 h 1126585"/>
              <a:gd name="connsiteX2" fmla="*/ 125911 w 5376558"/>
              <a:gd name="connsiteY2" fmla="*/ 1057108 h 1126585"/>
              <a:gd name="connsiteX3" fmla="*/ 5250148 w 5376558"/>
              <a:gd name="connsiteY3" fmla="*/ 1054082 h 1126585"/>
              <a:gd name="connsiteX4" fmla="*/ 5257339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0 w 5376558"/>
              <a:gd name="connsiteY0" fmla="*/ 0 h 1126585"/>
              <a:gd name="connsiteX1" fmla="*/ 134601 w 5376558"/>
              <a:gd name="connsiteY1" fmla="*/ 733 h 1126585"/>
              <a:gd name="connsiteX2" fmla="*/ 125911 w 5376558"/>
              <a:gd name="connsiteY2" fmla="*/ 1057108 h 1126585"/>
              <a:gd name="connsiteX3" fmla="*/ 5250148 w 5376558"/>
              <a:gd name="connsiteY3" fmla="*/ 1054082 h 1126585"/>
              <a:gd name="connsiteX4" fmla="*/ 5257339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0 w 5376558"/>
              <a:gd name="connsiteY8" fmla="*/ 0 h 1126585"/>
              <a:gd name="connsiteX0" fmla="*/ 2897 w 5376558"/>
              <a:gd name="connsiteY0" fmla="*/ 0 h 1126585"/>
              <a:gd name="connsiteX1" fmla="*/ 134601 w 5376558"/>
              <a:gd name="connsiteY1" fmla="*/ 733 h 1126585"/>
              <a:gd name="connsiteX2" fmla="*/ 125911 w 5376558"/>
              <a:gd name="connsiteY2" fmla="*/ 1057108 h 1126585"/>
              <a:gd name="connsiteX3" fmla="*/ 5250148 w 5376558"/>
              <a:gd name="connsiteY3" fmla="*/ 1054082 h 1126585"/>
              <a:gd name="connsiteX4" fmla="*/ 5257339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2897 w 5376558"/>
              <a:gd name="connsiteY8" fmla="*/ 0 h 1126585"/>
              <a:gd name="connsiteX0" fmla="*/ 2897 w 5376558"/>
              <a:gd name="connsiteY0" fmla="*/ 0 h 1126585"/>
              <a:gd name="connsiteX1" fmla="*/ 134601 w 5376558"/>
              <a:gd name="connsiteY1" fmla="*/ 733 h 1126585"/>
              <a:gd name="connsiteX2" fmla="*/ 125911 w 5376558"/>
              <a:gd name="connsiteY2" fmla="*/ 1057108 h 1126585"/>
              <a:gd name="connsiteX3" fmla="*/ 5250148 w 5376558"/>
              <a:gd name="connsiteY3" fmla="*/ 1054082 h 1126585"/>
              <a:gd name="connsiteX4" fmla="*/ 5257339 w 5376558"/>
              <a:gd name="connsiteY4" fmla="*/ 0 h 1126585"/>
              <a:gd name="connsiteX5" fmla="*/ 5376212 w 5376558"/>
              <a:gd name="connsiteY5" fmla="*/ 0 h 1126585"/>
              <a:gd name="connsiteX6" fmla="*/ 5376211 w 5376558"/>
              <a:gd name="connsiteY6" fmla="*/ 1126585 h 1126585"/>
              <a:gd name="connsiteX7" fmla="*/ 0 w 5376558"/>
              <a:gd name="connsiteY7" fmla="*/ 1126081 h 1126585"/>
              <a:gd name="connsiteX8" fmla="*/ 2897 w 5376558"/>
              <a:gd name="connsiteY8" fmla="*/ 0 h 1126585"/>
              <a:gd name="connsiteX0" fmla="*/ 279 w 5373940"/>
              <a:gd name="connsiteY0" fmla="*/ 0 h 1134149"/>
              <a:gd name="connsiteX1" fmla="*/ 131983 w 5373940"/>
              <a:gd name="connsiteY1" fmla="*/ 733 h 1134149"/>
              <a:gd name="connsiteX2" fmla="*/ 123293 w 5373940"/>
              <a:gd name="connsiteY2" fmla="*/ 1057108 h 1134149"/>
              <a:gd name="connsiteX3" fmla="*/ 5247530 w 5373940"/>
              <a:gd name="connsiteY3" fmla="*/ 1054082 h 1134149"/>
              <a:gd name="connsiteX4" fmla="*/ 5254721 w 5373940"/>
              <a:gd name="connsiteY4" fmla="*/ 0 h 1134149"/>
              <a:gd name="connsiteX5" fmla="*/ 5373594 w 5373940"/>
              <a:gd name="connsiteY5" fmla="*/ 0 h 1134149"/>
              <a:gd name="connsiteX6" fmla="*/ 5373593 w 5373940"/>
              <a:gd name="connsiteY6" fmla="*/ 1126585 h 1134149"/>
              <a:gd name="connsiteX7" fmla="*/ 279 w 5373940"/>
              <a:gd name="connsiteY7" fmla="*/ 1134149 h 1134149"/>
              <a:gd name="connsiteX8" fmla="*/ 279 w 5373940"/>
              <a:gd name="connsiteY8" fmla="*/ 0 h 1134149"/>
              <a:gd name="connsiteX0" fmla="*/ 279 w 5373940"/>
              <a:gd name="connsiteY0" fmla="*/ 0 h 1134149"/>
              <a:gd name="connsiteX1" fmla="*/ 131983 w 5373940"/>
              <a:gd name="connsiteY1" fmla="*/ 733 h 1134149"/>
              <a:gd name="connsiteX2" fmla="*/ 108809 w 5373940"/>
              <a:gd name="connsiteY2" fmla="*/ 1106250 h 1134149"/>
              <a:gd name="connsiteX3" fmla="*/ 5247530 w 5373940"/>
              <a:gd name="connsiteY3" fmla="*/ 1054082 h 1134149"/>
              <a:gd name="connsiteX4" fmla="*/ 5254721 w 5373940"/>
              <a:gd name="connsiteY4" fmla="*/ 0 h 1134149"/>
              <a:gd name="connsiteX5" fmla="*/ 5373594 w 5373940"/>
              <a:gd name="connsiteY5" fmla="*/ 0 h 1134149"/>
              <a:gd name="connsiteX6" fmla="*/ 5373593 w 5373940"/>
              <a:gd name="connsiteY6" fmla="*/ 1126585 h 1134149"/>
              <a:gd name="connsiteX7" fmla="*/ 279 w 5373940"/>
              <a:gd name="connsiteY7" fmla="*/ 1134149 h 1134149"/>
              <a:gd name="connsiteX8" fmla="*/ 279 w 5373940"/>
              <a:gd name="connsiteY8" fmla="*/ 0 h 1134149"/>
              <a:gd name="connsiteX0" fmla="*/ 279 w 5373940"/>
              <a:gd name="connsiteY0" fmla="*/ 0 h 1134149"/>
              <a:gd name="connsiteX1" fmla="*/ 131983 w 5373940"/>
              <a:gd name="connsiteY1" fmla="*/ 733 h 1134149"/>
              <a:gd name="connsiteX2" fmla="*/ 134880 w 5373940"/>
              <a:gd name="connsiteY2" fmla="*/ 1098916 h 1134149"/>
              <a:gd name="connsiteX3" fmla="*/ 5247530 w 5373940"/>
              <a:gd name="connsiteY3" fmla="*/ 1054082 h 1134149"/>
              <a:gd name="connsiteX4" fmla="*/ 5254721 w 5373940"/>
              <a:gd name="connsiteY4" fmla="*/ 0 h 1134149"/>
              <a:gd name="connsiteX5" fmla="*/ 5373594 w 5373940"/>
              <a:gd name="connsiteY5" fmla="*/ 0 h 1134149"/>
              <a:gd name="connsiteX6" fmla="*/ 5373593 w 5373940"/>
              <a:gd name="connsiteY6" fmla="*/ 1126585 h 1134149"/>
              <a:gd name="connsiteX7" fmla="*/ 279 w 5373940"/>
              <a:gd name="connsiteY7" fmla="*/ 1134149 h 1134149"/>
              <a:gd name="connsiteX8" fmla="*/ 279 w 5373940"/>
              <a:gd name="connsiteY8" fmla="*/ 0 h 1134149"/>
              <a:gd name="connsiteX0" fmla="*/ 279 w 5373940"/>
              <a:gd name="connsiteY0" fmla="*/ 0 h 1134149"/>
              <a:gd name="connsiteX1" fmla="*/ 131983 w 5373940"/>
              <a:gd name="connsiteY1" fmla="*/ 733 h 1134149"/>
              <a:gd name="connsiteX2" fmla="*/ 134880 w 5373940"/>
              <a:gd name="connsiteY2" fmla="*/ 1098916 h 1134149"/>
              <a:gd name="connsiteX3" fmla="*/ 5247530 w 5373940"/>
              <a:gd name="connsiteY3" fmla="*/ 1054082 h 1134149"/>
              <a:gd name="connsiteX4" fmla="*/ 5254721 w 5373940"/>
              <a:gd name="connsiteY4" fmla="*/ 0 h 1134149"/>
              <a:gd name="connsiteX5" fmla="*/ 5373594 w 5373940"/>
              <a:gd name="connsiteY5" fmla="*/ 0 h 1134149"/>
              <a:gd name="connsiteX6" fmla="*/ 5373593 w 5373940"/>
              <a:gd name="connsiteY6" fmla="*/ 1126585 h 1134149"/>
              <a:gd name="connsiteX7" fmla="*/ 279 w 5373940"/>
              <a:gd name="connsiteY7" fmla="*/ 1134149 h 1134149"/>
              <a:gd name="connsiteX8" fmla="*/ 279 w 5373940"/>
              <a:gd name="connsiteY8" fmla="*/ 0 h 1134149"/>
              <a:gd name="connsiteX0" fmla="*/ 279 w 5373940"/>
              <a:gd name="connsiteY0" fmla="*/ 0 h 1134149"/>
              <a:gd name="connsiteX1" fmla="*/ 131983 w 5373940"/>
              <a:gd name="connsiteY1" fmla="*/ 733 h 1134149"/>
              <a:gd name="connsiteX2" fmla="*/ 134880 w 5373940"/>
              <a:gd name="connsiteY2" fmla="*/ 1098916 h 1134149"/>
              <a:gd name="connsiteX3" fmla="*/ 5247530 w 5373940"/>
              <a:gd name="connsiteY3" fmla="*/ 1054082 h 1134149"/>
              <a:gd name="connsiteX4" fmla="*/ 5254721 w 5373940"/>
              <a:gd name="connsiteY4" fmla="*/ 0 h 1134149"/>
              <a:gd name="connsiteX5" fmla="*/ 5373594 w 5373940"/>
              <a:gd name="connsiteY5" fmla="*/ 0 h 1134149"/>
              <a:gd name="connsiteX6" fmla="*/ 5373593 w 5373940"/>
              <a:gd name="connsiteY6" fmla="*/ 1126585 h 1134149"/>
              <a:gd name="connsiteX7" fmla="*/ 279 w 5373940"/>
              <a:gd name="connsiteY7" fmla="*/ 1134149 h 1134149"/>
              <a:gd name="connsiteX8" fmla="*/ 279 w 5373940"/>
              <a:gd name="connsiteY8" fmla="*/ 0 h 1134149"/>
              <a:gd name="connsiteX0" fmla="*/ 279 w 5417046"/>
              <a:gd name="connsiteY0" fmla="*/ 0 h 1134653"/>
              <a:gd name="connsiteX1" fmla="*/ 131983 w 5417046"/>
              <a:gd name="connsiteY1" fmla="*/ 733 h 1134653"/>
              <a:gd name="connsiteX2" fmla="*/ 134880 w 5417046"/>
              <a:gd name="connsiteY2" fmla="*/ 1098916 h 1134653"/>
              <a:gd name="connsiteX3" fmla="*/ 5247530 w 5417046"/>
              <a:gd name="connsiteY3" fmla="*/ 1054082 h 1134653"/>
              <a:gd name="connsiteX4" fmla="*/ 5254721 w 5417046"/>
              <a:gd name="connsiteY4" fmla="*/ 0 h 1134653"/>
              <a:gd name="connsiteX5" fmla="*/ 5373594 w 5417046"/>
              <a:gd name="connsiteY5" fmla="*/ 0 h 1134653"/>
              <a:gd name="connsiteX6" fmla="*/ 5417046 w 5417046"/>
              <a:gd name="connsiteY6" fmla="*/ 1134653 h 1134653"/>
              <a:gd name="connsiteX7" fmla="*/ 279 w 5417046"/>
              <a:gd name="connsiteY7" fmla="*/ 1134149 h 1134653"/>
              <a:gd name="connsiteX8" fmla="*/ 279 w 5417046"/>
              <a:gd name="connsiteY8" fmla="*/ 0 h 1134653"/>
              <a:gd name="connsiteX0" fmla="*/ 279 w 5417046"/>
              <a:gd name="connsiteY0" fmla="*/ 0 h 1134653"/>
              <a:gd name="connsiteX1" fmla="*/ 131983 w 5417046"/>
              <a:gd name="connsiteY1" fmla="*/ 733 h 1134653"/>
              <a:gd name="connsiteX2" fmla="*/ 134880 w 5417046"/>
              <a:gd name="connsiteY2" fmla="*/ 1098916 h 1134653"/>
              <a:gd name="connsiteX3" fmla="*/ 5314158 w 5417046"/>
              <a:gd name="connsiteY3" fmla="*/ 1098089 h 1134653"/>
              <a:gd name="connsiteX4" fmla="*/ 5254721 w 5417046"/>
              <a:gd name="connsiteY4" fmla="*/ 0 h 1134653"/>
              <a:gd name="connsiteX5" fmla="*/ 5373594 w 5417046"/>
              <a:gd name="connsiteY5" fmla="*/ 0 h 1134653"/>
              <a:gd name="connsiteX6" fmla="*/ 5417046 w 5417046"/>
              <a:gd name="connsiteY6" fmla="*/ 1134653 h 1134653"/>
              <a:gd name="connsiteX7" fmla="*/ 279 w 5417046"/>
              <a:gd name="connsiteY7" fmla="*/ 1134149 h 1134653"/>
              <a:gd name="connsiteX8" fmla="*/ 279 w 5417046"/>
              <a:gd name="connsiteY8" fmla="*/ 0 h 1134653"/>
              <a:gd name="connsiteX0" fmla="*/ 279 w 5417046"/>
              <a:gd name="connsiteY0" fmla="*/ 0 h 1134653"/>
              <a:gd name="connsiteX1" fmla="*/ 131983 w 5417046"/>
              <a:gd name="connsiteY1" fmla="*/ 733 h 1134653"/>
              <a:gd name="connsiteX2" fmla="*/ 134880 w 5417046"/>
              <a:gd name="connsiteY2" fmla="*/ 1098916 h 1134653"/>
              <a:gd name="connsiteX3" fmla="*/ 5293880 w 5417046"/>
              <a:gd name="connsiteY3" fmla="*/ 1109091 h 1134653"/>
              <a:gd name="connsiteX4" fmla="*/ 5254721 w 5417046"/>
              <a:gd name="connsiteY4" fmla="*/ 0 h 1134653"/>
              <a:gd name="connsiteX5" fmla="*/ 5373594 w 5417046"/>
              <a:gd name="connsiteY5" fmla="*/ 0 h 1134653"/>
              <a:gd name="connsiteX6" fmla="*/ 5417046 w 5417046"/>
              <a:gd name="connsiteY6" fmla="*/ 1134653 h 1134653"/>
              <a:gd name="connsiteX7" fmla="*/ 279 w 5417046"/>
              <a:gd name="connsiteY7" fmla="*/ 1134149 h 1134653"/>
              <a:gd name="connsiteX8" fmla="*/ 279 w 5417046"/>
              <a:gd name="connsiteY8" fmla="*/ 0 h 1134653"/>
              <a:gd name="connsiteX0" fmla="*/ 279 w 5417046"/>
              <a:gd name="connsiteY0" fmla="*/ 0 h 1134653"/>
              <a:gd name="connsiteX1" fmla="*/ 131983 w 5417046"/>
              <a:gd name="connsiteY1" fmla="*/ 733 h 1134653"/>
              <a:gd name="connsiteX2" fmla="*/ 134880 w 5417046"/>
              <a:gd name="connsiteY2" fmla="*/ 1098916 h 1134653"/>
              <a:gd name="connsiteX3" fmla="*/ 5282293 w 5417046"/>
              <a:gd name="connsiteY3" fmla="*/ 1100290 h 1134653"/>
              <a:gd name="connsiteX4" fmla="*/ 5254721 w 5417046"/>
              <a:gd name="connsiteY4" fmla="*/ 0 h 1134653"/>
              <a:gd name="connsiteX5" fmla="*/ 5373594 w 5417046"/>
              <a:gd name="connsiteY5" fmla="*/ 0 h 1134653"/>
              <a:gd name="connsiteX6" fmla="*/ 5417046 w 5417046"/>
              <a:gd name="connsiteY6" fmla="*/ 1134653 h 1134653"/>
              <a:gd name="connsiteX7" fmla="*/ 279 w 5417046"/>
              <a:gd name="connsiteY7" fmla="*/ 1134149 h 1134653"/>
              <a:gd name="connsiteX8" fmla="*/ 279 w 5417046"/>
              <a:gd name="connsiteY8" fmla="*/ 0 h 1134653"/>
              <a:gd name="connsiteX0" fmla="*/ 279 w 5420121"/>
              <a:gd name="connsiteY0" fmla="*/ 0 h 1134653"/>
              <a:gd name="connsiteX1" fmla="*/ 131983 w 5420121"/>
              <a:gd name="connsiteY1" fmla="*/ 733 h 1134653"/>
              <a:gd name="connsiteX2" fmla="*/ 134880 w 5420121"/>
              <a:gd name="connsiteY2" fmla="*/ 1098916 h 1134653"/>
              <a:gd name="connsiteX3" fmla="*/ 5282293 w 5420121"/>
              <a:gd name="connsiteY3" fmla="*/ 1100290 h 1134653"/>
              <a:gd name="connsiteX4" fmla="*/ 5254721 w 5420121"/>
              <a:gd name="connsiteY4" fmla="*/ 0 h 1134653"/>
              <a:gd name="connsiteX5" fmla="*/ 5419944 w 5420121"/>
              <a:gd name="connsiteY5" fmla="*/ 0 h 1134653"/>
              <a:gd name="connsiteX6" fmla="*/ 5417046 w 5420121"/>
              <a:gd name="connsiteY6" fmla="*/ 1134653 h 1134653"/>
              <a:gd name="connsiteX7" fmla="*/ 279 w 5420121"/>
              <a:gd name="connsiteY7" fmla="*/ 1134149 h 1134653"/>
              <a:gd name="connsiteX8" fmla="*/ 279 w 5420121"/>
              <a:gd name="connsiteY8" fmla="*/ 0 h 1134653"/>
              <a:gd name="connsiteX0" fmla="*/ 279 w 5420121"/>
              <a:gd name="connsiteY0" fmla="*/ 0 h 1134653"/>
              <a:gd name="connsiteX1" fmla="*/ 131983 w 5420121"/>
              <a:gd name="connsiteY1" fmla="*/ 733 h 1134653"/>
              <a:gd name="connsiteX2" fmla="*/ 134880 w 5420121"/>
              <a:gd name="connsiteY2" fmla="*/ 1098916 h 1134653"/>
              <a:gd name="connsiteX3" fmla="*/ 5282293 w 5420121"/>
              <a:gd name="connsiteY3" fmla="*/ 1100290 h 1134653"/>
              <a:gd name="connsiteX4" fmla="*/ 5318452 w 5420121"/>
              <a:gd name="connsiteY4" fmla="*/ 3667 h 1134653"/>
              <a:gd name="connsiteX5" fmla="*/ 5419944 w 5420121"/>
              <a:gd name="connsiteY5" fmla="*/ 0 h 1134653"/>
              <a:gd name="connsiteX6" fmla="*/ 5417046 w 5420121"/>
              <a:gd name="connsiteY6" fmla="*/ 1134653 h 1134653"/>
              <a:gd name="connsiteX7" fmla="*/ 279 w 5420121"/>
              <a:gd name="connsiteY7" fmla="*/ 1134149 h 1134653"/>
              <a:gd name="connsiteX8" fmla="*/ 279 w 5420121"/>
              <a:gd name="connsiteY8" fmla="*/ 0 h 1134653"/>
              <a:gd name="connsiteX0" fmla="*/ 279 w 5420121"/>
              <a:gd name="connsiteY0" fmla="*/ 734 h 1135387"/>
              <a:gd name="connsiteX1" fmla="*/ 131983 w 5420121"/>
              <a:gd name="connsiteY1" fmla="*/ 1467 h 1135387"/>
              <a:gd name="connsiteX2" fmla="*/ 134880 w 5420121"/>
              <a:gd name="connsiteY2" fmla="*/ 1099650 h 1135387"/>
              <a:gd name="connsiteX3" fmla="*/ 5282293 w 5420121"/>
              <a:gd name="connsiteY3" fmla="*/ 1101024 h 1135387"/>
              <a:gd name="connsiteX4" fmla="*/ 5280794 w 5420121"/>
              <a:gd name="connsiteY4" fmla="*/ 0 h 1135387"/>
              <a:gd name="connsiteX5" fmla="*/ 5419944 w 5420121"/>
              <a:gd name="connsiteY5" fmla="*/ 734 h 1135387"/>
              <a:gd name="connsiteX6" fmla="*/ 5417046 w 5420121"/>
              <a:gd name="connsiteY6" fmla="*/ 1135387 h 1135387"/>
              <a:gd name="connsiteX7" fmla="*/ 279 w 5420121"/>
              <a:gd name="connsiteY7" fmla="*/ 1134883 h 1135387"/>
              <a:gd name="connsiteX8" fmla="*/ 279 w 5420121"/>
              <a:gd name="connsiteY8" fmla="*/ 734 h 1135387"/>
              <a:gd name="connsiteX0" fmla="*/ 279 w 5420121"/>
              <a:gd name="connsiteY0" fmla="*/ 734 h 1135387"/>
              <a:gd name="connsiteX1" fmla="*/ 131983 w 5420121"/>
              <a:gd name="connsiteY1" fmla="*/ 1467 h 1135387"/>
              <a:gd name="connsiteX2" fmla="*/ 134880 w 5420121"/>
              <a:gd name="connsiteY2" fmla="*/ 1099650 h 1135387"/>
              <a:gd name="connsiteX3" fmla="*/ 5282293 w 5420121"/>
              <a:gd name="connsiteY3" fmla="*/ 1101024 h 1135387"/>
              <a:gd name="connsiteX4" fmla="*/ 5280794 w 5420121"/>
              <a:gd name="connsiteY4" fmla="*/ 0 h 1135387"/>
              <a:gd name="connsiteX5" fmla="*/ 5419944 w 5420121"/>
              <a:gd name="connsiteY5" fmla="*/ 734 h 1135387"/>
              <a:gd name="connsiteX6" fmla="*/ 5417046 w 5420121"/>
              <a:gd name="connsiteY6" fmla="*/ 1135387 h 1135387"/>
              <a:gd name="connsiteX7" fmla="*/ 279 w 5420121"/>
              <a:gd name="connsiteY7" fmla="*/ 1134883 h 1135387"/>
              <a:gd name="connsiteX8" fmla="*/ 279 w 5420121"/>
              <a:gd name="connsiteY8" fmla="*/ 734 h 1135387"/>
              <a:gd name="connsiteX0" fmla="*/ 279 w 5420121"/>
              <a:gd name="connsiteY0" fmla="*/ 734 h 1135387"/>
              <a:gd name="connsiteX1" fmla="*/ 131983 w 5420121"/>
              <a:gd name="connsiteY1" fmla="*/ 1467 h 1135387"/>
              <a:gd name="connsiteX2" fmla="*/ 134880 w 5420121"/>
              <a:gd name="connsiteY2" fmla="*/ 1099650 h 1135387"/>
              <a:gd name="connsiteX3" fmla="*/ 5350666 w 5420121"/>
              <a:gd name="connsiteY3" fmla="*/ 873355 h 1135387"/>
              <a:gd name="connsiteX4" fmla="*/ 5280794 w 5420121"/>
              <a:gd name="connsiteY4" fmla="*/ 0 h 1135387"/>
              <a:gd name="connsiteX5" fmla="*/ 5419944 w 5420121"/>
              <a:gd name="connsiteY5" fmla="*/ 734 h 1135387"/>
              <a:gd name="connsiteX6" fmla="*/ 5417046 w 5420121"/>
              <a:gd name="connsiteY6" fmla="*/ 1135387 h 1135387"/>
              <a:gd name="connsiteX7" fmla="*/ 279 w 5420121"/>
              <a:gd name="connsiteY7" fmla="*/ 1134883 h 1135387"/>
              <a:gd name="connsiteX8" fmla="*/ 279 w 5420121"/>
              <a:gd name="connsiteY8" fmla="*/ 734 h 1135387"/>
              <a:gd name="connsiteX0" fmla="*/ 279 w 5420184"/>
              <a:gd name="connsiteY0" fmla="*/ 734 h 1134883"/>
              <a:gd name="connsiteX1" fmla="*/ 131983 w 5420184"/>
              <a:gd name="connsiteY1" fmla="*/ 1467 h 1134883"/>
              <a:gd name="connsiteX2" fmla="*/ 134880 w 5420184"/>
              <a:gd name="connsiteY2" fmla="*/ 1099650 h 1134883"/>
              <a:gd name="connsiteX3" fmla="*/ 5350666 w 5420184"/>
              <a:gd name="connsiteY3" fmla="*/ 873355 h 1134883"/>
              <a:gd name="connsiteX4" fmla="*/ 5280794 w 5420184"/>
              <a:gd name="connsiteY4" fmla="*/ 0 h 1134883"/>
              <a:gd name="connsiteX5" fmla="*/ 5419944 w 5420184"/>
              <a:gd name="connsiteY5" fmla="*/ 734 h 1134883"/>
              <a:gd name="connsiteX6" fmla="*/ 5418600 w 5420184"/>
              <a:gd name="connsiteY6" fmla="*/ 960939 h 1134883"/>
              <a:gd name="connsiteX7" fmla="*/ 279 w 5420184"/>
              <a:gd name="connsiteY7" fmla="*/ 1134883 h 1134883"/>
              <a:gd name="connsiteX8" fmla="*/ 279 w 5420184"/>
              <a:gd name="connsiteY8" fmla="*/ 734 h 1134883"/>
              <a:gd name="connsiteX0" fmla="*/ 279 w 5420184"/>
              <a:gd name="connsiteY0" fmla="*/ 734 h 1134883"/>
              <a:gd name="connsiteX1" fmla="*/ 131983 w 5420184"/>
              <a:gd name="connsiteY1" fmla="*/ 1467 h 1134883"/>
              <a:gd name="connsiteX2" fmla="*/ 134880 w 5420184"/>
              <a:gd name="connsiteY2" fmla="*/ 1099650 h 1134883"/>
              <a:gd name="connsiteX3" fmla="*/ 5350666 w 5420184"/>
              <a:gd name="connsiteY3" fmla="*/ 873355 h 1134883"/>
              <a:gd name="connsiteX4" fmla="*/ 5280794 w 5420184"/>
              <a:gd name="connsiteY4" fmla="*/ 0 h 1134883"/>
              <a:gd name="connsiteX5" fmla="*/ 5419944 w 5420184"/>
              <a:gd name="connsiteY5" fmla="*/ 734 h 1134883"/>
              <a:gd name="connsiteX6" fmla="*/ 5418600 w 5420184"/>
              <a:gd name="connsiteY6" fmla="*/ 990507 h 1134883"/>
              <a:gd name="connsiteX7" fmla="*/ 279 w 5420184"/>
              <a:gd name="connsiteY7" fmla="*/ 1134883 h 1134883"/>
              <a:gd name="connsiteX8" fmla="*/ 279 w 5420184"/>
              <a:gd name="connsiteY8" fmla="*/ 734 h 1134883"/>
              <a:gd name="connsiteX0" fmla="*/ 279 w 5420184"/>
              <a:gd name="connsiteY0" fmla="*/ 0 h 1134149"/>
              <a:gd name="connsiteX1" fmla="*/ 131983 w 5420184"/>
              <a:gd name="connsiteY1" fmla="*/ 733 h 1134149"/>
              <a:gd name="connsiteX2" fmla="*/ 134880 w 5420184"/>
              <a:gd name="connsiteY2" fmla="*/ 1098916 h 1134149"/>
              <a:gd name="connsiteX3" fmla="*/ 5350666 w 5420184"/>
              <a:gd name="connsiteY3" fmla="*/ 872621 h 1134149"/>
              <a:gd name="connsiteX4" fmla="*/ 5355383 w 5420184"/>
              <a:gd name="connsiteY4" fmla="*/ 40660 h 1134149"/>
              <a:gd name="connsiteX5" fmla="*/ 5419944 w 5420184"/>
              <a:gd name="connsiteY5" fmla="*/ 0 h 1134149"/>
              <a:gd name="connsiteX6" fmla="*/ 5418600 w 5420184"/>
              <a:gd name="connsiteY6" fmla="*/ 989773 h 1134149"/>
              <a:gd name="connsiteX7" fmla="*/ 279 w 5420184"/>
              <a:gd name="connsiteY7" fmla="*/ 1134149 h 1134149"/>
              <a:gd name="connsiteX8" fmla="*/ 279 w 5420184"/>
              <a:gd name="connsiteY8" fmla="*/ 0 h 1134149"/>
              <a:gd name="connsiteX0" fmla="*/ 279 w 5420184"/>
              <a:gd name="connsiteY0" fmla="*/ 735 h 1134884"/>
              <a:gd name="connsiteX1" fmla="*/ 131983 w 5420184"/>
              <a:gd name="connsiteY1" fmla="*/ 1468 h 1134884"/>
              <a:gd name="connsiteX2" fmla="*/ 134880 w 5420184"/>
              <a:gd name="connsiteY2" fmla="*/ 1099651 h 1134884"/>
              <a:gd name="connsiteX3" fmla="*/ 5350666 w 5420184"/>
              <a:gd name="connsiteY3" fmla="*/ 873356 h 1134884"/>
              <a:gd name="connsiteX4" fmla="*/ 5346060 w 5420184"/>
              <a:gd name="connsiteY4" fmla="*/ 0 h 1134884"/>
              <a:gd name="connsiteX5" fmla="*/ 5419944 w 5420184"/>
              <a:gd name="connsiteY5" fmla="*/ 735 h 1134884"/>
              <a:gd name="connsiteX6" fmla="*/ 5418600 w 5420184"/>
              <a:gd name="connsiteY6" fmla="*/ 990508 h 1134884"/>
              <a:gd name="connsiteX7" fmla="*/ 279 w 5420184"/>
              <a:gd name="connsiteY7" fmla="*/ 1134884 h 1134884"/>
              <a:gd name="connsiteX8" fmla="*/ 279 w 5420184"/>
              <a:gd name="connsiteY8" fmla="*/ 735 h 1134884"/>
              <a:gd name="connsiteX0" fmla="*/ 279 w 5420184"/>
              <a:gd name="connsiteY0" fmla="*/ 735 h 1134884"/>
              <a:gd name="connsiteX1" fmla="*/ 131983 w 5420184"/>
              <a:gd name="connsiteY1" fmla="*/ 1468 h 1134884"/>
              <a:gd name="connsiteX2" fmla="*/ 134880 w 5420184"/>
              <a:gd name="connsiteY2" fmla="*/ 1099651 h 1134884"/>
              <a:gd name="connsiteX3" fmla="*/ 5346004 w 5420184"/>
              <a:gd name="connsiteY3" fmla="*/ 849702 h 1134884"/>
              <a:gd name="connsiteX4" fmla="*/ 5346060 w 5420184"/>
              <a:gd name="connsiteY4" fmla="*/ 0 h 1134884"/>
              <a:gd name="connsiteX5" fmla="*/ 5419944 w 5420184"/>
              <a:gd name="connsiteY5" fmla="*/ 735 h 1134884"/>
              <a:gd name="connsiteX6" fmla="*/ 5418600 w 5420184"/>
              <a:gd name="connsiteY6" fmla="*/ 990508 h 1134884"/>
              <a:gd name="connsiteX7" fmla="*/ 279 w 5420184"/>
              <a:gd name="connsiteY7" fmla="*/ 1134884 h 1134884"/>
              <a:gd name="connsiteX8" fmla="*/ 279 w 5420184"/>
              <a:gd name="connsiteY8" fmla="*/ 735 h 1134884"/>
              <a:gd name="connsiteX0" fmla="*/ 279 w 5420184"/>
              <a:gd name="connsiteY0" fmla="*/ 735 h 1134884"/>
              <a:gd name="connsiteX1" fmla="*/ 131983 w 5420184"/>
              <a:gd name="connsiteY1" fmla="*/ 1468 h 1134884"/>
              <a:gd name="connsiteX2" fmla="*/ 134880 w 5420184"/>
              <a:gd name="connsiteY2" fmla="*/ 1099651 h 1134884"/>
              <a:gd name="connsiteX3" fmla="*/ 5346004 w 5420184"/>
              <a:gd name="connsiteY3" fmla="*/ 849702 h 1134884"/>
              <a:gd name="connsiteX4" fmla="*/ 5346060 w 5420184"/>
              <a:gd name="connsiteY4" fmla="*/ 0 h 1134884"/>
              <a:gd name="connsiteX5" fmla="*/ 5419944 w 5420184"/>
              <a:gd name="connsiteY5" fmla="*/ 735 h 1134884"/>
              <a:gd name="connsiteX6" fmla="*/ 5418600 w 5420184"/>
              <a:gd name="connsiteY6" fmla="*/ 990508 h 1134884"/>
              <a:gd name="connsiteX7" fmla="*/ 279 w 5420184"/>
              <a:gd name="connsiteY7" fmla="*/ 1134884 h 1134884"/>
              <a:gd name="connsiteX8" fmla="*/ 279 w 5420184"/>
              <a:gd name="connsiteY8" fmla="*/ 735 h 1134884"/>
              <a:gd name="connsiteX0" fmla="*/ 279 w 5419944"/>
              <a:gd name="connsiteY0" fmla="*/ 735 h 1134884"/>
              <a:gd name="connsiteX1" fmla="*/ 131983 w 5419944"/>
              <a:gd name="connsiteY1" fmla="*/ 1468 h 1134884"/>
              <a:gd name="connsiteX2" fmla="*/ 134880 w 5419944"/>
              <a:gd name="connsiteY2" fmla="*/ 1099651 h 1134884"/>
              <a:gd name="connsiteX3" fmla="*/ 5346004 w 5419944"/>
              <a:gd name="connsiteY3" fmla="*/ 849702 h 1134884"/>
              <a:gd name="connsiteX4" fmla="*/ 5346060 w 5419944"/>
              <a:gd name="connsiteY4" fmla="*/ 0 h 1134884"/>
              <a:gd name="connsiteX5" fmla="*/ 5419944 w 5419944"/>
              <a:gd name="connsiteY5" fmla="*/ 735 h 1134884"/>
              <a:gd name="connsiteX6" fmla="*/ 5418600 w 5419944"/>
              <a:gd name="connsiteY6" fmla="*/ 990508 h 1134884"/>
              <a:gd name="connsiteX7" fmla="*/ 279 w 5419944"/>
              <a:gd name="connsiteY7" fmla="*/ 1134884 h 1134884"/>
              <a:gd name="connsiteX8" fmla="*/ 279 w 5419944"/>
              <a:gd name="connsiteY8" fmla="*/ 735 h 1134884"/>
              <a:gd name="connsiteX0" fmla="*/ 279 w 5419944"/>
              <a:gd name="connsiteY0" fmla="*/ 735 h 1134884"/>
              <a:gd name="connsiteX1" fmla="*/ 131983 w 5419944"/>
              <a:gd name="connsiteY1" fmla="*/ 1468 h 1134884"/>
              <a:gd name="connsiteX2" fmla="*/ 134880 w 5419944"/>
              <a:gd name="connsiteY2" fmla="*/ 1099651 h 1134884"/>
              <a:gd name="connsiteX3" fmla="*/ 5346004 w 5419944"/>
              <a:gd name="connsiteY3" fmla="*/ 849702 h 1134884"/>
              <a:gd name="connsiteX4" fmla="*/ 5346060 w 5419944"/>
              <a:gd name="connsiteY4" fmla="*/ 0 h 1134884"/>
              <a:gd name="connsiteX5" fmla="*/ 5419944 w 5419944"/>
              <a:gd name="connsiteY5" fmla="*/ 735 h 1134884"/>
              <a:gd name="connsiteX6" fmla="*/ 5418600 w 5419944"/>
              <a:gd name="connsiteY6" fmla="*/ 990508 h 1134884"/>
              <a:gd name="connsiteX7" fmla="*/ 279 w 5419944"/>
              <a:gd name="connsiteY7" fmla="*/ 1134884 h 1134884"/>
              <a:gd name="connsiteX8" fmla="*/ 279 w 5419944"/>
              <a:gd name="connsiteY8" fmla="*/ 735 h 1134884"/>
              <a:gd name="connsiteX0" fmla="*/ 6215 w 5425880"/>
              <a:gd name="connsiteY0" fmla="*/ 735 h 1099651"/>
              <a:gd name="connsiteX1" fmla="*/ 137919 w 5425880"/>
              <a:gd name="connsiteY1" fmla="*/ 1468 h 1099651"/>
              <a:gd name="connsiteX2" fmla="*/ 140816 w 5425880"/>
              <a:gd name="connsiteY2" fmla="*/ 1099651 h 1099651"/>
              <a:gd name="connsiteX3" fmla="*/ 5351940 w 5425880"/>
              <a:gd name="connsiteY3" fmla="*/ 849702 h 1099651"/>
              <a:gd name="connsiteX4" fmla="*/ 5351996 w 5425880"/>
              <a:gd name="connsiteY4" fmla="*/ 0 h 1099651"/>
              <a:gd name="connsiteX5" fmla="*/ 5425880 w 5425880"/>
              <a:gd name="connsiteY5" fmla="*/ 735 h 1099651"/>
              <a:gd name="connsiteX6" fmla="*/ 5424536 w 5425880"/>
              <a:gd name="connsiteY6" fmla="*/ 990508 h 1099651"/>
              <a:gd name="connsiteX7" fmla="*/ 0 w 5425880"/>
              <a:gd name="connsiteY7" fmla="*/ 987048 h 1099651"/>
              <a:gd name="connsiteX8" fmla="*/ 6215 w 5425880"/>
              <a:gd name="connsiteY8" fmla="*/ 735 h 1099651"/>
              <a:gd name="connsiteX0" fmla="*/ 6215 w 5425880"/>
              <a:gd name="connsiteY0" fmla="*/ 735 h 990508"/>
              <a:gd name="connsiteX1" fmla="*/ 137919 w 5425880"/>
              <a:gd name="connsiteY1" fmla="*/ 1468 h 990508"/>
              <a:gd name="connsiteX2" fmla="*/ 133047 w 5425880"/>
              <a:gd name="connsiteY2" fmla="*/ 886766 h 990508"/>
              <a:gd name="connsiteX3" fmla="*/ 5351940 w 5425880"/>
              <a:gd name="connsiteY3" fmla="*/ 849702 h 990508"/>
              <a:gd name="connsiteX4" fmla="*/ 5351996 w 5425880"/>
              <a:gd name="connsiteY4" fmla="*/ 0 h 990508"/>
              <a:gd name="connsiteX5" fmla="*/ 5425880 w 5425880"/>
              <a:gd name="connsiteY5" fmla="*/ 735 h 990508"/>
              <a:gd name="connsiteX6" fmla="*/ 5424536 w 5425880"/>
              <a:gd name="connsiteY6" fmla="*/ 990508 h 990508"/>
              <a:gd name="connsiteX7" fmla="*/ 0 w 5425880"/>
              <a:gd name="connsiteY7" fmla="*/ 987048 h 990508"/>
              <a:gd name="connsiteX8" fmla="*/ 6215 w 5425880"/>
              <a:gd name="connsiteY8" fmla="*/ 735 h 990508"/>
              <a:gd name="connsiteX0" fmla="*/ 6215 w 5425880"/>
              <a:gd name="connsiteY0" fmla="*/ 735 h 990508"/>
              <a:gd name="connsiteX1" fmla="*/ 137919 w 5425880"/>
              <a:gd name="connsiteY1" fmla="*/ 1468 h 990508"/>
              <a:gd name="connsiteX2" fmla="*/ 66227 w 5425880"/>
              <a:gd name="connsiteY2" fmla="*/ 871983 h 990508"/>
              <a:gd name="connsiteX3" fmla="*/ 5351940 w 5425880"/>
              <a:gd name="connsiteY3" fmla="*/ 849702 h 990508"/>
              <a:gd name="connsiteX4" fmla="*/ 5351996 w 5425880"/>
              <a:gd name="connsiteY4" fmla="*/ 0 h 990508"/>
              <a:gd name="connsiteX5" fmla="*/ 5425880 w 5425880"/>
              <a:gd name="connsiteY5" fmla="*/ 735 h 990508"/>
              <a:gd name="connsiteX6" fmla="*/ 5424536 w 5425880"/>
              <a:gd name="connsiteY6" fmla="*/ 990508 h 990508"/>
              <a:gd name="connsiteX7" fmla="*/ 0 w 5425880"/>
              <a:gd name="connsiteY7" fmla="*/ 987048 h 990508"/>
              <a:gd name="connsiteX8" fmla="*/ 6215 w 5425880"/>
              <a:gd name="connsiteY8" fmla="*/ 735 h 990508"/>
              <a:gd name="connsiteX0" fmla="*/ 6215 w 5425880"/>
              <a:gd name="connsiteY0" fmla="*/ 735 h 990508"/>
              <a:gd name="connsiteX1" fmla="*/ 137919 w 5425880"/>
              <a:gd name="connsiteY1" fmla="*/ 1468 h 990508"/>
              <a:gd name="connsiteX2" fmla="*/ 58457 w 5425880"/>
              <a:gd name="connsiteY2" fmla="*/ 886766 h 990508"/>
              <a:gd name="connsiteX3" fmla="*/ 5351940 w 5425880"/>
              <a:gd name="connsiteY3" fmla="*/ 849702 h 990508"/>
              <a:gd name="connsiteX4" fmla="*/ 5351996 w 5425880"/>
              <a:gd name="connsiteY4" fmla="*/ 0 h 990508"/>
              <a:gd name="connsiteX5" fmla="*/ 5425880 w 5425880"/>
              <a:gd name="connsiteY5" fmla="*/ 735 h 990508"/>
              <a:gd name="connsiteX6" fmla="*/ 5424536 w 5425880"/>
              <a:gd name="connsiteY6" fmla="*/ 990508 h 990508"/>
              <a:gd name="connsiteX7" fmla="*/ 0 w 5425880"/>
              <a:gd name="connsiteY7" fmla="*/ 987048 h 990508"/>
              <a:gd name="connsiteX8" fmla="*/ 6215 w 5425880"/>
              <a:gd name="connsiteY8" fmla="*/ 735 h 990508"/>
              <a:gd name="connsiteX0" fmla="*/ 6215 w 5425880"/>
              <a:gd name="connsiteY0" fmla="*/ 735 h 990508"/>
              <a:gd name="connsiteX1" fmla="*/ 137919 w 5425880"/>
              <a:gd name="connsiteY1" fmla="*/ 1468 h 990508"/>
              <a:gd name="connsiteX2" fmla="*/ 70889 w 5425880"/>
              <a:gd name="connsiteY2" fmla="*/ 848329 h 990508"/>
              <a:gd name="connsiteX3" fmla="*/ 5351940 w 5425880"/>
              <a:gd name="connsiteY3" fmla="*/ 849702 h 990508"/>
              <a:gd name="connsiteX4" fmla="*/ 5351996 w 5425880"/>
              <a:gd name="connsiteY4" fmla="*/ 0 h 990508"/>
              <a:gd name="connsiteX5" fmla="*/ 5425880 w 5425880"/>
              <a:gd name="connsiteY5" fmla="*/ 735 h 990508"/>
              <a:gd name="connsiteX6" fmla="*/ 5424536 w 5425880"/>
              <a:gd name="connsiteY6" fmla="*/ 990508 h 990508"/>
              <a:gd name="connsiteX7" fmla="*/ 0 w 5425880"/>
              <a:gd name="connsiteY7" fmla="*/ 987048 h 990508"/>
              <a:gd name="connsiteX8" fmla="*/ 6215 w 5425880"/>
              <a:gd name="connsiteY8" fmla="*/ 735 h 990508"/>
              <a:gd name="connsiteX0" fmla="*/ 170 w 5427604"/>
              <a:gd name="connsiteY0" fmla="*/ 3691 h 990508"/>
              <a:gd name="connsiteX1" fmla="*/ 139643 w 5427604"/>
              <a:gd name="connsiteY1" fmla="*/ 1468 h 990508"/>
              <a:gd name="connsiteX2" fmla="*/ 72613 w 5427604"/>
              <a:gd name="connsiteY2" fmla="*/ 848329 h 990508"/>
              <a:gd name="connsiteX3" fmla="*/ 5353664 w 5427604"/>
              <a:gd name="connsiteY3" fmla="*/ 849702 h 990508"/>
              <a:gd name="connsiteX4" fmla="*/ 5353720 w 5427604"/>
              <a:gd name="connsiteY4" fmla="*/ 0 h 990508"/>
              <a:gd name="connsiteX5" fmla="*/ 5427604 w 5427604"/>
              <a:gd name="connsiteY5" fmla="*/ 735 h 990508"/>
              <a:gd name="connsiteX6" fmla="*/ 5426260 w 5427604"/>
              <a:gd name="connsiteY6" fmla="*/ 990508 h 990508"/>
              <a:gd name="connsiteX7" fmla="*/ 1724 w 5427604"/>
              <a:gd name="connsiteY7" fmla="*/ 987048 h 990508"/>
              <a:gd name="connsiteX8" fmla="*/ 170 w 5427604"/>
              <a:gd name="connsiteY8" fmla="*/ 3691 h 990508"/>
              <a:gd name="connsiteX0" fmla="*/ 170 w 5427604"/>
              <a:gd name="connsiteY0" fmla="*/ 3691 h 990508"/>
              <a:gd name="connsiteX1" fmla="*/ 57285 w 5427604"/>
              <a:gd name="connsiteY1" fmla="*/ 1468 h 990508"/>
              <a:gd name="connsiteX2" fmla="*/ 72613 w 5427604"/>
              <a:gd name="connsiteY2" fmla="*/ 848329 h 990508"/>
              <a:gd name="connsiteX3" fmla="*/ 5353664 w 5427604"/>
              <a:gd name="connsiteY3" fmla="*/ 849702 h 990508"/>
              <a:gd name="connsiteX4" fmla="*/ 5353720 w 5427604"/>
              <a:gd name="connsiteY4" fmla="*/ 0 h 990508"/>
              <a:gd name="connsiteX5" fmla="*/ 5427604 w 5427604"/>
              <a:gd name="connsiteY5" fmla="*/ 735 h 990508"/>
              <a:gd name="connsiteX6" fmla="*/ 5426260 w 5427604"/>
              <a:gd name="connsiteY6" fmla="*/ 990508 h 990508"/>
              <a:gd name="connsiteX7" fmla="*/ 1724 w 5427604"/>
              <a:gd name="connsiteY7" fmla="*/ 987048 h 990508"/>
              <a:gd name="connsiteX8" fmla="*/ 170 w 5427604"/>
              <a:gd name="connsiteY8" fmla="*/ 3691 h 990508"/>
              <a:gd name="connsiteX0" fmla="*/ 170 w 5427604"/>
              <a:gd name="connsiteY0" fmla="*/ 3691 h 990508"/>
              <a:gd name="connsiteX1" fmla="*/ 74379 w 5427604"/>
              <a:gd name="connsiteY1" fmla="*/ 4424 h 990508"/>
              <a:gd name="connsiteX2" fmla="*/ 72613 w 5427604"/>
              <a:gd name="connsiteY2" fmla="*/ 848329 h 990508"/>
              <a:gd name="connsiteX3" fmla="*/ 5353664 w 5427604"/>
              <a:gd name="connsiteY3" fmla="*/ 849702 h 990508"/>
              <a:gd name="connsiteX4" fmla="*/ 5353720 w 5427604"/>
              <a:gd name="connsiteY4" fmla="*/ 0 h 990508"/>
              <a:gd name="connsiteX5" fmla="*/ 5427604 w 5427604"/>
              <a:gd name="connsiteY5" fmla="*/ 735 h 990508"/>
              <a:gd name="connsiteX6" fmla="*/ 5426260 w 5427604"/>
              <a:gd name="connsiteY6" fmla="*/ 990508 h 990508"/>
              <a:gd name="connsiteX7" fmla="*/ 1724 w 5427604"/>
              <a:gd name="connsiteY7" fmla="*/ 987048 h 990508"/>
              <a:gd name="connsiteX8" fmla="*/ 170 w 5427604"/>
              <a:gd name="connsiteY8" fmla="*/ 3691 h 990508"/>
              <a:gd name="connsiteX0" fmla="*/ 170 w 5427604"/>
              <a:gd name="connsiteY0" fmla="*/ 3691 h 990508"/>
              <a:gd name="connsiteX1" fmla="*/ 74379 w 5427604"/>
              <a:gd name="connsiteY1" fmla="*/ 4424 h 990508"/>
              <a:gd name="connsiteX2" fmla="*/ 72613 w 5427604"/>
              <a:gd name="connsiteY2" fmla="*/ 848329 h 990508"/>
              <a:gd name="connsiteX3" fmla="*/ 5353664 w 5427604"/>
              <a:gd name="connsiteY3" fmla="*/ 849702 h 990508"/>
              <a:gd name="connsiteX4" fmla="*/ 5353720 w 5427604"/>
              <a:gd name="connsiteY4" fmla="*/ 0 h 990508"/>
              <a:gd name="connsiteX5" fmla="*/ 5427604 w 5427604"/>
              <a:gd name="connsiteY5" fmla="*/ 735 h 990508"/>
              <a:gd name="connsiteX6" fmla="*/ 5426260 w 5427604"/>
              <a:gd name="connsiteY6" fmla="*/ 990508 h 990508"/>
              <a:gd name="connsiteX7" fmla="*/ 1724 w 5427604"/>
              <a:gd name="connsiteY7" fmla="*/ 987048 h 990508"/>
              <a:gd name="connsiteX8" fmla="*/ 170 w 5427604"/>
              <a:gd name="connsiteY8" fmla="*/ 3691 h 990508"/>
              <a:gd name="connsiteX0" fmla="*/ 170 w 5427604"/>
              <a:gd name="connsiteY0" fmla="*/ 3691 h 990508"/>
              <a:gd name="connsiteX1" fmla="*/ 74379 w 5427604"/>
              <a:gd name="connsiteY1" fmla="*/ 4424 h 990508"/>
              <a:gd name="connsiteX2" fmla="*/ 72613 w 5427604"/>
              <a:gd name="connsiteY2" fmla="*/ 848329 h 990508"/>
              <a:gd name="connsiteX3" fmla="*/ 5353664 w 5427604"/>
              <a:gd name="connsiteY3" fmla="*/ 849702 h 990508"/>
              <a:gd name="connsiteX4" fmla="*/ 5353720 w 5427604"/>
              <a:gd name="connsiteY4" fmla="*/ 0 h 990508"/>
              <a:gd name="connsiteX5" fmla="*/ 5427604 w 5427604"/>
              <a:gd name="connsiteY5" fmla="*/ 735 h 990508"/>
              <a:gd name="connsiteX6" fmla="*/ 5426260 w 5427604"/>
              <a:gd name="connsiteY6" fmla="*/ 990508 h 990508"/>
              <a:gd name="connsiteX7" fmla="*/ 1724 w 5427604"/>
              <a:gd name="connsiteY7" fmla="*/ 987048 h 990508"/>
              <a:gd name="connsiteX8" fmla="*/ 170 w 5427604"/>
              <a:gd name="connsiteY8" fmla="*/ 3691 h 990508"/>
              <a:gd name="connsiteX0" fmla="*/ 170 w 5427604"/>
              <a:gd name="connsiteY0" fmla="*/ 734 h 990508"/>
              <a:gd name="connsiteX1" fmla="*/ 74379 w 5427604"/>
              <a:gd name="connsiteY1" fmla="*/ 4424 h 990508"/>
              <a:gd name="connsiteX2" fmla="*/ 72613 w 5427604"/>
              <a:gd name="connsiteY2" fmla="*/ 848329 h 990508"/>
              <a:gd name="connsiteX3" fmla="*/ 5353664 w 5427604"/>
              <a:gd name="connsiteY3" fmla="*/ 849702 h 990508"/>
              <a:gd name="connsiteX4" fmla="*/ 5353720 w 5427604"/>
              <a:gd name="connsiteY4" fmla="*/ 0 h 990508"/>
              <a:gd name="connsiteX5" fmla="*/ 5427604 w 5427604"/>
              <a:gd name="connsiteY5" fmla="*/ 735 h 990508"/>
              <a:gd name="connsiteX6" fmla="*/ 5426260 w 5427604"/>
              <a:gd name="connsiteY6" fmla="*/ 990508 h 990508"/>
              <a:gd name="connsiteX7" fmla="*/ 1724 w 5427604"/>
              <a:gd name="connsiteY7" fmla="*/ 987048 h 990508"/>
              <a:gd name="connsiteX8" fmla="*/ 170 w 5427604"/>
              <a:gd name="connsiteY8" fmla="*/ 734 h 990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7604" h="990508">
                <a:moveTo>
                  <a:pt x="170" y="734"/>
                </a:moveTo>
                <a:cubicBezTo>
                  <a:pt x="24906" y="978"/>
                  <a:pt x="35658" y="-1735"/>
                  <a:pt x="74379" y="4424"/>
                </a:cubicBezTo>
                <a:cubicBezTo>
                  <a:pt x="73036" y="581261"/>
                  <a:pt x="72613" y="560015"/>
                  <a:pt x="72613" y="848329"/>
                </a:cubicBezTo>
                <a:lnTo>
                  <a:pt x="5353664" y="849702"/>
                </a:lnTo>
                <a:cubicBezTo>
                  <a:pt x="5354863" y="521862"/>
                  <a:pt x="5352521" y="327840"/>
                  <a:pt x="5353720" y="0"/>
                </a:cubicBezTo>
                <a:lnTo>
                  <a:pt x="5427604" y="735"/>
                </a:lnTo>
                <a:cubicBezTo>
                  <a:pt x="5427250" y="988308"/>
                  <a:pt x="5425061" y="614980"/>
                  <a:pt x="5426260" y="990508"/>
                </a:cubicBezTo>
                <a:lnTo>
                  <a:pt x="1724" y="987048"/>
                </a:lnTo>
                <a:cubicBezTo>
                  <a:pt x="2690" y="611688"/>
                  <a:pt x="-796" y="376094"/>
                  <a:pt x="170" y="734"/>
                </a:cubicBezTo>
                <a:close/>
              </a:path>
            </a:pathLst>
          </a:custGeom>
          <a:gradFill flip="none" rotWithShape="1">
            <a:gsLst>
              <a:gs pos="52000">
                <a:srgbClr val="6366CC"/>
              </a:gs>
              <a:gs pos="18000">
                <a:srgbClr val="6E337F"/>
              </a:gs>
              <a:gs pos="78000">
                <a:srgbClr val="5998D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664" y="8037576"/>
            <a:ext cx="663235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12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6 -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960110" y="4494017"/>
            <a:ext cx="7651143" cy="3720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Insert Image Here</a:t>
            </a:r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799575" y="4489915"/>
            <a:ext cx="2432304" cy="24323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Insert Image Here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799575" y="1874518"/>
            <a:ext cx="2432304" cy="24323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Insert Image Here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172200" y="1874518"/>
            <a:ext cx="2439054" cy="24323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Insert Image Here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3575304" y="1874518"/>
            <a:ext cx="2432304" cy="24323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Insert Image Here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960111" y="1874729"/>
            <a:ext cx="2432304" cy="24323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Insert Image Here</a:t>
            </a:r>
            <a:endParaRPr lang="en-US" dirty="0"/>
          </a:p>
        </p:txBody>
      </p:sp>
      <p:sp>
        <p:nvSpPr>
          <p:cNvPr id="11" name="Freeform 10"/>
          <p:cNvSpPr/>
          <p:nvPr userDrawn="1"/>
        </p:nvSpPr>
        <p:spPr>
          <a:xfrm>
            <a:off x="0" y="0"/>
            <a:ext cx="6096000" cy="9144000"/>
          </a:xfrm>
          <a:custGeom>
            <a:avLst/>
            <a:gdLst>
              <a:gd name="connsiteX0" fmla="*/ 0 w 6096000"/>
              <a:gd name="connsiteY0" fmla="*/ 0 h 9144000"/>
              <a:gd name="connsiteX1" fmla="*/ 6096000 w 6096000"/>
              <a:gd name="connsiteY1" fmla="*/ 0 h 9144000"/>
              <a:gd name="connsiteX2" fmla="*/ 6096000 w 6096000"/>
              <a:gd name="connsiteY2" fmla="*/ 329184 h 9144000"/>
              <a:gd name="connsiteX3" fmla="*/ 356616 w 6096000"/>
              <a:gd name="connsiteY3" fmla="*/ 329184 h 9144000"/>
              <a:gd name="connsiteX4" fmla="*/ 356616 w 6096000"/>
              <a:gd name="connsiteY4" fmla="*/ 8814816 h 9144000"/>
              <a:gd name="connsiteX5" fmla="*/ 6096000 w 6096000"/>
              <a:gd name="connsiteY5" fmla="*/ 8814816 h 9144000"/>
              <a:gd name="connsiteX6" fmla="*/ 6096000 w 6096000"/>
              <a:gd name="connsiteY6" fmla="*/ 9144000 h 9144000"/>
              <a:gd name="connsiteX7" fmla="*/ 0 w 6096000"/>
              <a:gd name="connsiteY7" fmla="*/ 9144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0" h="9144000">
                <a:moveTo>
                  <a:pt x="0" y="0"/>
                </a:moveTo>
                <a:lnTo>
                  <a:pt x="6096000" y="0"/>
                </a:lnTo>
                <a:lnTo>
                  <a:pt x="6096000" y="329184"/>
                </a:lnTo>
                <a:lnTo>
                  <a:pt x="356616" y="329184"/>
                </a:lnTo>
                <a:lnTo>
                  <a:pt x="356616" y="8814816"/>
                </a:lnTo>
                <a:lnTo>
                  <a:pt x="6096000" y="8814816"/>
                </a:lnTo>
                <a:lnTo>
                  <a:pt x="6096000" y="9144000"/>
                </a:lnTo>
                <a:lnTo>
                  <a:pt x="0" y="9144000"/>
                </a:lnTo>
                <a:close/>
              </a:path>
            </a:pathLst>
          </a:custGeom>
          <a:gradFill flip="none" rotWithShape="1">
            <a:gsLst>
              <a:gs pos="39000">
                <a:srgbClr val="6559B8"/>
              </a:gs>
              <a:gs pos="100000">
                <a:srgbClr val="5E80D0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 userDrawn="1"/>
        </p:nvSpPr>
        <p:spPr>
          <a:xfrm flipH="1">
            <a:off x="6096000" y="0"/>
            <a:ext cx="6096000" cy="9144000"/>
          </a:xfrm>
          <a:custGeom>
            <a:avLst/>
            <a:gdLst>
              <a:gd name="connsiteX0" fmla="*/ 0 w 6096000"/>
              <a:gd name="connsiteY0" fmla="*/ 0 h 9144000"/>
              <a:gd name="connsiteX1" fmla="*/ 6096000 w 6096000"/>
              <a:gd name="connsiteY1" fmla="*/ 0 h 9144000"/>
              <a:gd name="connsiteX2" fmla="*/ 6096000 w 6096000"/>
              <a:gd name="connsiteY2" fmla="*/ 329184 h 9144000"/>
              <a:gd name="connsiteX3" fmla="*/ 356616 w 6096000"/>
              <a:gd name="connsiteY3" fmla="*/ 329184 h 9144000"/>
              <a:gd name="connsiteX4" fmla="*/ 356616 w 6096000"/>
              <a:gd name="connsiteY4" fmla="*/ 8814816 h 9144000"/>
              <a:gd name="connsiteX5" fmla="*/ 6096000 w 6096000"/>
              <a:gd name="connsiteY5" fmla="*/ 8814816 h 9144000"/>
              <a:gd name="connsiteX6" fmla="*/ 6096000 w 6096000"/>
              <a:gd name="connsiteY6" fmla="*/ 9144000 h 9144000"/>
              <a:gd name="connsiteX7" fmla="*/ 0 w 6096000"/>
              <a:gd name="connsiteY7" fmla="*/ 9144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0" h="9144000">
                <a:moveTo>
                  <a:pt x="0" y="0"/>
                </a:moveTo>
                <a:lnTo>
                  <a:pt x="6096000" y="0"/>
                </a:lnTo>
                <a:lnTo>
                  <a:pt x="6096000" y="329184"/>
                </a:lnTo>
                <a:lnTo>
                  <a:pt x="356616" y="329184"/>
                </a:lnTo>
                <a:lnTo>
                  <a:pt x="356616" y="8814816"/>
                </a:lnTo>
                <a:lnTo>
                  <a:pt x="6096000" y="8814816"/>
                </a:lnTo>
                <a:lnTo>
                  <a:pt x="6096000" y="9144000"/>
                </a:lnTo>
                <a:lnTo>
                  <a:pt x="0" y="9144000"/>
                </a:lnTo>
                <a:close/>
              </a:path>
            </a:pathLst>
          </a:custGeom>
          <a:gradFill flip="none" rotWithShape="1">
            <a:gsLst>
              <a:gs pos="69000">
                <a:srgbClr val="56CDE7"/>
              </a:gs>
              <a:gs pos="29000">
                <a:srgbClr val="39A0D1"/>
              </a:gs>
              <a:gs pos="91000">
                <a:srgbClr val="3FC7BE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664" y="8037576"/>
            <a:ext cx="663235" cy="64008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419" y="1033273"/>
            <a:ext cx="10515163" cy="79552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200" cap="all" baseline="0">
                <a:solidFill>
                  <a:srgbClr val="01395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065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9967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38" r:id="rId2"/>
    <p:sldLayoutId id="2147483815" r:id="rId3"/>
    <p:sldLayoutId id="2147483836" r:id="rId4"/>
    <p:sldLayoutId id="2147483814" r:id="rId5"/>
    <p:sldLayoutId id="2147483840" r:id="rId6"/>
    <p:sldLayoutId id="2147483817" r:id="rId7"/>
    <p:sldLayoutId id="2147483818" r:id="rId8"/>
    <p:sldLayoutId id="2147483837" r:id="rId9"/>
    <p:sldLayoutId id="2147483839" r:id="rId10"/>
    <p:sldLayoutId id="2147483820" r:id="rId11"/>
    <p:sldLayoutId id="21474838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>
              <a:lumMod val="7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19200" y="3505200"/>
            <a:ext cx="4953001" cy="2286000"/>
          </a:xfrm>
        </p:spPr>
        <p:txBody>
          <a:bodyPr>
            <a:noAutofit/>
          </a:bodyPr>
          <a:lstStyle/>
          <a:p>
            <a:pPr algn="ctr">
              <a:lnSpc>
                <a:spcPct val="97000"/>
              </a:lnSpc>
            </a:pPr>
            <a:r>
              <a:rPr lang="en-US" sz="4800" dirty="0" smtClean="0"/>
              <a:t>Public Redistricting Maps </a:t>
            </a:r>
          </a:p>
        </p:txBody>
      </p:sp>
    </p:spTree>
    <p:extLst>
      <p:ext uri="{BB962C8B-B14F-4D97-AF65-F5344CB8AC3E}">
        <p14:creationId xmlns:p14="http://schemas.microsoft.com/office/powerpoint/2010/main" val="270350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" t="4673" r="825" b="3739"/>
          <a:stretch/>
        </p:blipFill>
        <p:spPr>
          <a:xfrm>
            <a:off x="-1" y="914400"/>
            <a:ext cx="6676053" cy="8077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3333" r="13333" b="5833"/>
          <a:stretch/>
        </p:blipFill>
        <p:spPr>
          <a:xfrm>
            <a:off x="6553200" y="800100"/>
            <a:ext cx="5562600" cy="830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5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" t="3704" r="1743" b="3704"/>
          <a:stretch/>
        </p:blipFill>
        <p:spPr>
          <a:xfrm>
            <a:off x="0" y="838200"/>
            <a:ext cx="6665976" cy="8229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4167" r="13333" b="5833"/>
          <a:stretch/>
        </p:blipFill>
        <p:spPr>
          <a:xfrm>
            <a:off x="6665976" y="838200"/>
            <a:ext cx="5449824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45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867400" y="5029200"/>
            <a:ext cx="5257800" cy="2895600"/>
          </a:xfrm>
        </p:spPr>
        <p:txBody>
          <a:bodyPr/>
          <a:lstStyle/>
          <a:p>
            <a:r>
              <a:rPr lang="en-US" sz="5300" dirty="0" smtClean="0"/>
              <a:t>Maps provided by ndc </a:t>
            </a:r>
            <a:endParaRPr lang="en-US" sz="5300" dirty="0"/>
          </a:p>
        </p:txBody>
      </p:sp>
    </p:spTree>
    <p:extLst>
      <p:ext uri="{BB962C8B-B14F-4D97-AF65-F5344CB8AC3E}">
        <p14:creationId xmlns:p14="http://schemas.microsoft.com/office/powerpoint/2010/main" val="3945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t="2830" r="1110" b="1887"/>
          <a:stretch/>
        </p:blipFill>
        <p:spPr>
          <a:xfrm>
            <a:off x="76199" y="851970"/>
            <a:ext cx="6532311" cy="824704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4167" r="13333" b="5833"/>
          <a:stretch/>
        </p:blipFill>
        <p:spPr>
          <a:xfrm>
            <a:off x="6570868" y="869413"/>
            <a:ext cx="5468731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7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" t="2804" r="1334" b="2804"/>
          <a:stretch/>
        </p:blipFill>
        <p:spPr>
          <a:xfrm>
            <a:off x="-1" y="838200"/>
            <a:ext cx="6624775" cy="826052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5" t="3333" r="13333" b="5000"/>
          <a:stretch/>
        </p:blipFill>
        <p:spPr>
          <a:xfrm>
            <a:off x="6553200" y="838200"/>
            <a:ext cx="5562600" cy="826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4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" t="2804" r="2034" b="2804"/>
          <a:stretch/>
        </p:blipFill>
        <p:spPr>
          <a:xfrm>
            <a:off x="76199" y="800100"/>
            <a:ext cx="6518495" cy="8229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4167" r="13333" b="5833"/>
          <a:stretch/>
        </p:blipFill>
        <p:spPr>
          <a:xfrm>
            <a:off x="6629400" y="800100"/>
            <a:ext cx="55626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2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" t="4503" r="1643" b="4505"/>
          <a:stretch/>
        </p:blipFill>
        <p:spPr>
          <a:xfrm>
            <a:off x="152400" y="761999"/>
            <a:ext cx="6324600" cy="83418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" t="2500" r="21961" b="6667"/>
          <a:stretch/>
        </p:blipFill>
        <p:spPr>
          <a:xfrm>
            <a:off x="6463229" y="762000"/>
            <a:ext cx="5652571" cy="834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94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8" y="840651"/>
            <a:ext cx="6245260" cy="808210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1" t="4167" r="13814" b="5833"/>
          <a:stretch/>
        </p:blipFill>
        <p:spPr>
          <a:xfrm>
            <a:off x="6096000" y="840651"/>
            <a:ext cx="56388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1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" t="2740" r="2653" b="3232"/>
          <a:stretch/>
        </p:blipFill>
        <p:spPr>
          <a:xfrm>
            <a:off x="197967" y="846534"/>
            <a:ext cx="6126634" cy="822126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3" t="4516" r="12952" b="5429"/>
          <a:stretch/>
        </p:blipFill>
        <p:spPr>
          <a:xfrm>
            <a:off x="6324601" y="870045"/>
            <a:ext cx="5486399" cy="819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0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" t="2883" r="2028" b="2883"/>
          <a:stretch/>
        </p:blipFill>
        <p:spPr>
          <a:xfrm>
            <a:off x="96013" y="914400"/>
            <a:ext cx="6380987" cy="8077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3333" r="13333" b="5833"/>
          <a:stretch/>
        </p:blipFill>
        <p:spPr>
          <a:xfrm>
            <a:off x="6477000" y="800100"/>
            <a:ext cx="5410200" cy="830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9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" t="2830" r="1698" b="2830"/>
          <a:stretch/>
        </p:blipFill>
        <p:spPr>
          <a:xfrm>
            <a:off x="76200" y="894202"/>
            <a:ext cx="6477000" cy="819873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4" t="3333" r="12255" b="5000"/>
          <a:stretch/>
        </p:blipFill>
        <p:spPr>
          <a:xfrm>
            <a:off x="6553200" y="894202"/>
            <a:ext cx="5562600" cy="824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6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" t="2857" r="1400" b="2857"/>
          <a:stretch/>
        </p:blipFill>
        <p:spPr>
          <a:xfrm>
            <a:off x="76200" y="838200"/>
            <a:ext cx="6506248" cy="8153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4167" r="13333" b="5833"/>
          <a:stretch/>
        </p:blipFill>
        <p:spPr>
          <a:xfrm>
            <a:off x="6545725" y="838200"/>
            <a:ext cx="5570075" cy="830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5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" t="2884" r="1907" b="2884"/>
          <a:stretch/>
        </p:blipFill>
        <p:spPr>
          <a:xfrm>
            <a:off x="0" y="801017"/>
            <a:ext cx="6629400" cy="832924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3333" r="13333" b="5833"/>
          <a:stretch/>
        </p:blipFill>
        <p:spPr>
          <a:xfrm>
            <a:off x="6629400" y="793672"/>
            <a:ext cx="5334000" cy="830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7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" t="3047" r="1999" b="2779"/>
          <a:stretch/>
        </p:blipFill>
        <p:spPr>
          <a:xfrm>
            <a:off x="14689" y="811116"/>
            <a:ext cx="6524030" cy="821858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4167" r="13333" b="5833"/>
          <a:stretch/>
        </p:blipFill>
        <p:spPr>
          <a:xfrm>
            <a:off x="6538718" y="800099"/>
            <a:ext cx="5577081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9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" t="4587" r="1457" b="3670"/>
          <a:stretch/>
        </p:blipFill>
        <p:spPr>
          <a:xfrm>
            <a:off x="12853" y="881808"/>
            <a:ext cx="6743754" cy="822409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4167" r="13333" b="5833"/>
          <a:stretch/>
        </p:blipFill>
        <p:spPr>
          <a:xfrm>
            <a:off x="6705600" y="876300"/>
            <a:ext cx="53340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4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CM Template Presentation (1)">
  <a:themeElements>
    <a:clrScheme name="Costa Mesa Color Palette">
      <a:dk1>
        <a:srgbClr val="000000"/>
      </a:dk1>
      <a:lt1>
        <a:srgbClr val="FFFFFF"/>
      </a:lt1>
      <a:dk2>
        <a:srgbClr val="464646"/>
      </a:dk2>
      <a:lt2>
        <a:srgbClr val="DEF5FA"/>
      </a:lt2>
      <a:accent1>
        <a:srgbClr val="6A4499"/>
      </a:accent1>
      <a:accent2>
        <a:srgbClr val="5B8DD0"/>
      </a:accent2>
      <a:accent3>
        <a:srgbClr val="35C4AC"/>
      </a:accent3>
      <a:accent4>
        <a:srgbClr val="3CA6D4"/>
      </a:accent4>
      <a:accent5>
        <a:srgbClr val="01395E"/>
      </a:accent5>
      <a:accent6>
        <a:srgbClr val="59ACD0"/>
      </a:accent6>
      <a:hlink>
        <a:srgbClr val="31ACFC"/>
      </a:hlink>
      <a:folHlink>
        <a:srgbClr val="E17178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7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CM Template Presentation" id="{7B1F6656-3F98-476D-8BDE-0964FCF72BA8}" vid="{D66A4051-1116-482C-A1FD-1793CE08E7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CCM Template Presentation (1).potx</Template>
  <TotalTime>2267</TotalTime>
  <Words>7</Words>
  <Application>Microsoft Office PowerPoint</Application>
  <PresentationFormat>Custom</PresentationFormat>
  <Paragraphs>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CCM Template Presentation (1)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Maps provided by ndc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Reaz</dc:creator>
  <cp:lastModifiedBy>GONZALEZ, GLADYS</cp:lastModifiedBy>
  <cp:revision>140</cp:revision>
  <cp:lastPrinted>2021-02-02T22:29:26Z</cp:lastPrinted>
  <dcterms:created xsi:type="dcterms:W3CDTF">2017-08-23T18:08:44Z</dcterms:created>
  <dcterms:modified xsi:type="dcterms:W3CDTF">2022-02-10T16:43:33Z</dcterms:modified>
</cp:coreProperties>
</file>